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fe7fa8ce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fe7fa8ce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fe7fa8cea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fe7fa8ce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dfe7fa8ce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dfe7fa8ce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e7fa8ce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e7fa8ce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Transporte público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Vitor Oliveira Ropke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geral de pesquisa: Como melhorar o transporte público em cidades de médio porte?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359725"/>
            <a:ext cx="85206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melhoria do transporte público passa pela diminuição do tempo de espera por veículos e do deslocamento do passageiro até a estação mais próxima.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questão é motivada por constantes congestionamentos nas cidades, diminuindo a qualidade de vida.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9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conceitual de pesquisa: O que é transporte público e cidade de médio porte?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67225"/>
            <a:ext cx="85206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forma um transporte público?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Os veículos que compõem o transporte público, como ônibus, táxis, trens urbanos, metrôs e outros veículos.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que caracteriza uma cidade de médio porte?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Seria a população, área urbana ou outro parâmetro.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9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técnica de pesquisa: O que pode ser usado para a melhoria do transporte público?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359725"/>
            <a:ext cx="8520600" cy="32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o uso de simulação baseada em agentes pode auxiliar na validação?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Ao invés de implementar mudanças no transporte público, seria uma melhor abordagem usar a simulação computacional para entender o comportamento da população no sistema de transporte público modificado.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 que forma os índices de acessibilidade podem identificar a melhoria do transporte público?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Seria uma forma de identificar, por números, a diminuição do tempo de espera, do deslocamento do usuário e outros parâmetros.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10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Questão prática de pesquisa: Como a melhoria do transporte público ajuda na população?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448525"/>
            <a:ext cx="8520600" cy="31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um bom transporte público impacta no trânsito de uma cidade?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Poderia diminuir congestionamentos e diminuir o tempo de comuta.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Como não-usuários do transporte público podem se beneficiar com isso?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Motoristas que precisam se deslocar diariamente pelos horários de pico ou pessoas que moram ou trabalham próximas a regiões que frequentemente estão congestionadas.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