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FDB394-4F5E-468E-BD02-160F4DF330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C3A786-3593-4E2A-846D-8FE48B8388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8340F-D791-4428-A2AF-5E2F6F833A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448439-9AA8-40F0-A45D-1B1FDD1A29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6DFCB4-EF84-45BB-9EDE-C285591EBD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2F9D63-82FB-480B-B634-D5676F7F06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4666DB-6960-4057-A5F0-B9505CE7A2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EF7D36-FC3D-470A-B4BD-0710159A0F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2DA0C1-B051-472E-B443-B2A3983D96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1546D0-6460-41BA-9F37-D81D4B19B7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3A8C3-C6D4-4FF2-9590-4ECF7D5D12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EBFB8-F558-4E6E-B934-93BFFBFFBD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FCDF33-EF7C-4AB8-AB70-493291FA45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5CDFB7-927B-4B70-A092-F76B45B82C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E086AF-7A5E-4048-ACE5-299D0BA0DB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ECAD2E-EF2F-4EF4-9044-926C444C7F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28F82B-85D1-4179-8316-103A1BDF1F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F68EC1-E243-42C1-9959-CB4D2F5B55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0854F7-EACD-429C-8C21-9CDCC53FF5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0B248-45AB-40F3-8FF4-FDE396250D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F297A-BB2A-4AF3-8F48-9AD2B7FE6A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860D43-E409-4379-8E25-5E366E9BCB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C6CAD-72E2-4EDB-90BF-793F92E9FC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DB5B3-B8AA-43AA-AD17-7C2132E471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1B8B6C-F7FD-479A-85F6-F518E8F41B0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BE3B9-0DB0-4A19-BE7E-739DD241FF3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37328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Uso da simulação baseada em agentes para estudo do deslocamento do usuário da rede de transporte público urbano da cidade de Mossoró</a:t>
            </a:r>
            <a:endParaRPr b="0" lang="pt-BR" sz="6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16320" y="5940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Vitor Oliveira Ropke, Fabio Francisco da Costa Fontes, Daniel Faustino Lacerda de Souza, David Custódio de Sena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Sumário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Problemas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Solução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Metodologia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MATSim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Índice de acessibilidade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Conclusão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C619EC-0908-460E-A50E-CD5E03F9713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LibreOffice/7.3.6.2$Windows_X86_64 LibreOffice_project/c28ca90fd6e1a19e189fc16c05f8f8924961e12e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2022-10-20T14:13:38Z</dcterms:created>
  <dc:creator>liz assis</dc:creator>
  <dc:description/>
  <dc:language>pt-BR</dc:language>
  <cp:lastModifiedBy/>
  <dcterms:modified xsi:type="dcterms:W3CDTF">2022-11-10T09:58:36Z</dcterms:modified>
  <cp:revision>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