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461A0A-6F31-A963-DBF5-085E266E0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84F961-0D44-ADB2-4932-54E8E8FB9D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001761-D799-CEBD-7361-F65091EB6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B0C61-EB1C-4ACA-A82D-45D3CD01CD70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0D795A-1DCC-A8A2-FC07-EC5FD8471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E385E4-80C8-0705-0EFE-0D80A62EA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13E0-0510-437A-92E5-7CBFE67B5E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002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E8429-18FA-C66A-E540-C97997564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9A9B0BF-162F-C06C-E047-239635D9C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EFDE8D-D0F6-8AFA-F356-FB152B658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B0C61-EB1C-4ACA-A82D-45D3CD01CD70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C23C52-9F93-41E5-C3CF-B68665FEA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3C92A2-007A-3D6A-01B5-EEA9065E1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13E0-0510-437A-92E5-7CBFE67B5E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8904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42102BA-2F4B-5A08-6D01-0EA05712D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1298E46-A3FD-BE70-EF36-AD3A1FF76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77EF40-519A-EB83-1981-77D959C29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B0C61-EB1C-4ACA-A82D-45D3CD01CD70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A2CFA4-BDF4-A7A9-270D-F2C6EB876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72CC77-0F11-9EA9-8130-A16B5CE98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13E0-0510-437A-92E5-7CBFE67B5E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1148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5B78DF-6D10-50E5-A2FC-16375DC7D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57AE22-E622-ECE7-1350-732926E89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AE60F4-BF27-FF62-40C8-53FC1FCC4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B0C61-EB1C-4ACA-A82D-45D3CD01CD70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883CA3-4B8F-7C84-3324-9DC9AFDA4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DB1032-A52F-C8C5-0DEA-06BFEE92C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13E0-0510-437A-92E5-7CBFE67B5E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15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A2BD9-FA86-59DE-B502-1495D51CD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DA8E21-28B9-524F-6AEB-FE9DA5D28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A27CBB-6E8C-40DD-0FC8-18E7F9672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B0C61-EB1C-4ACA-A82D-45D3CD01CD70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B42613-B357-3562-2EAB-C56F1F123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3EFB14-7AF8-1E7B-6E9D-C8F27523E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13E0-0510-437A-92E5-7CBFE67B5E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801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6E43F-9FF8-6CAF-3744-B38BC4A6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DB4A30-E8B7-6043-EFEA-CC4CAE8983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F103DBE-A368-E36F-4B61-D1039ACE4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0B2D6B-09AE-E7B8-4DF1-857322892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B0C61-EB1C-4ACA-A82D-45D3CD01CD70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2463EA-51E3-0AC4-6881-C92AC14A0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F98AB9-8B91-A9F3-8563-66BD8F383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13E0-0510-437A-92E5-7CBFE67B5E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56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63F463-A797-D861-E8B8-3851EB39E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FE2DC2-0779-E4F6-E470-C0DB91D09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D101567-271D-B7DC-4FD4-12A9CF690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97BFCD1-D911-6C74-C4FA-53E28D602C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A89EF85-20D6-0BC5-C800-88AD8CB9CB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6240DF4-9923-4792-CAA6-5D50735B5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B0C61-EB1C-4ACA-A82D-45D3CD01CD70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017BD8-FF1D-3EDE-9520-D0C0A0C13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EB81D73-FF81-F098-95D0-D3003326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13E0-0510-437A-92E5-7CBFE67B5E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685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DB492B-6C5B-E878-8D8C-3A873A95C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2AD6CB7-1397-90DD-C115-64E00D848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B0C61-EB1C-4ACA-A82D-45D3CD01CD70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9017E5E-36E1-0D54-193A-A77BB0005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CE402F-93B6-18D3-E5EE-A1281252A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13E0-0510-437A-92E5-7CBFE67B5E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7254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31C2471-770E-6BAA-5E8D-DB26A7781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B0C61-EB1C-4ACA-A82D-45D3CD01CD70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925EDFA-5370-D0E5-F838-DDB8AA6CA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8242B4B-F000-FE4D-D6D4-B585D0528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13E0-0510-437A-92E5-7CBFE67B5E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984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45E1D-13F6-B4DF-A238-A449A1ED4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19CAAC-CED5-B6B1-1CC2-80A15AA4C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4099BB6-DBCB-782C-8AC4-B30E82640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C845C68-5DC2-3D57-018C-DD76F7AF1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B0C61-EB1C-4ACA-A82D-45D3CD01CD70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7CEDAC3-8897-A0BC-422C-507534BCF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413BAB-987A-E33A-6AC6-1D2F3F62C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13E0-0510-437A-92E5-7CBFE67B5E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411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60A73-1E9A-9461-5821-21F51A6D0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108574B-09A1-32DD-1D4B-FEB66BA6A0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70444CB-EC74-13EC-EA1A-5E24F10AC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9D4BD0-211C-BACB-EE44-B9B7A117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B0C61-EB1C-4ACA-A82D-45D3CD01CD70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41603E-6636-C4EC-1040-5E7EAF63D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E3DB24-0B01-475B-A558-EA5373DD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13E0-0510-437A-92E5-7CBFE67B5E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0003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0B7ABC3-CD1E-9353-C933-90307776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4CF929-0FE8-AC69-5F8F-6366422B0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F98BC7-F126-D4A8-1FEA-BCC169BE5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B0C61-EB1C-4ACA-A82D-45D3CD01CD70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0B5915-735D-A370-D3A7-CF74993BB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0329A3-88F5-1816-C9A3-2CBB6B58F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C13E0-0510-437A-92E5-7CBFE67B5E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6392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5FA3D8-45B0-45AE-5503-23E3D31917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Value</a:t>
            </a:r>
            <a:r>
              <a:rPr lang="pt-BR" dirty="0"/>
              <a:t> </a:t>
            </a:r>
            <a:r>
              <a:rPr lang="pt-BR" dirty="0" err="1"/>
              <a:t>Types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E4F7CC-5FFC-6EC4-09C2-145E139843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7646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0BBB3-BB4A-F51B-230D-5EF241E21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Value</a:t>
            </a:r>
            <a:r>
              <a:rPr lang="pt-BR" dirty="0"/>
              <a:t> </a:t>
            </a:r>
            <a:r>
              <a:rPr lang="pt-BR" dirty="0" err="1"/>
              <a:t>Types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76792A-9543-D508-47A3-EFFD9F2E9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int</a:t>
            </a:r>
            <a:r>
              <a:rPr lang="pt-BR" dirty="0"/>
              <a:t> a = 2;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005194D-9FA1-B19D-63ED-DD26148EC152}"/>
              </a:ext>
            </a:extLst>
          </p:cNvPr>
          <p:cNvSpPr/>
          <p:nvPr/>
        </p:nvSpPr>
        <p:spPr>
          <a:xfrm>
            <a:off x="3221372" y="2971800"/>
            <a:ext cx="9144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0CBD761-481C-7190-01DA-8F33F5149D11}"/>
              </a:ext>
            </a:extLst>
          </p:cNvPr>
          <p:cNvSpPr/>
          <p:nvPr/>
        </p:nvSpPr>
        <p:spPr>
          <a:xfrm>
            <a:off x="4135772" y="2971800"/>
            <a:ext cx="9144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3506044-2EF2-B8DB-722A-65DA70F987C8}"/>
              </a:ext>
            </a:extLst>
          </p:cNvPr>
          <p:cNvSpPr/>
          <p:nvPr/>
        </p:nvSpPr>
        <p:spPr>
          <a:xfrm>
            <a:off x="5050172" y="2971800"/>
            <a:ext cx="9144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4DAF09D-FF20-D862-9E77-AA9F817CE40B}"/>
              </a:ext>
            </a:extLst>
          </p:cNvPr>
          <p:cNvSpPr/>
          <p:nvPr/>
        </p:nvSpPr>
        <p:spPr>
          <a:xfrm>
            <a:off x="5964572" y="2971800"/>
            <a:ext cx="9144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7B9DA1A-9291-5999-3A77-175E61601589}"/>
              </a:ext>
            </a:extLst>
          </p:cNvPr>
          <p:cNvSpPr/>
          <p:nvPr/>
        </p:nvSpPr>
        <p:spPr>
          <a:xfrm>
            <a:off x="6878972" y="2971800"/>
            <a:ext cx="9144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17731E0-21ED-6AFB-D826-3E83B297C8EA}"/>
              </a:ext>
            </a:extLst>
          </p:cNvPr>
          <p:cNvSpPr/>
          <p:nvPr/>
        </p:nvSpPr>
        <p:spPr>
          <a:xfrm>
            <a:off x="7793372" y="2971800"/>
            <a:ext cx="9144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D438AE4-AB34-BE85-ED83-CD124D97430E}"/>
              </a:ext>
            </a:extLst>
          </p:cNvPr>
          <p:cNvSpPr/>
          <p:nvPr/>
        </p:nvSpPr>
        <p:spPr>
          <a:xfrm>
            <a:off x="3221372" y="3889566"/>
            <a:ext cx="914400" cy="2512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0x01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D699E11-A4B1-4528-713D-BFC93B56BB9C}"/>
              </a:ext>
            </a:extLst>
          </p:cNvPr>
          <p:cNvSpPr/>
          <p:nvPr/>
        </p:nvSpPr>
        <p:spPr>
          <a:xfrm>
            <a:off x="4135772" y="3889566"/>
            <a:ext cx="914400" cy="2512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0x02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2DFF7AD-8DB6-FDF7-DAD4-22C97FADCAE8}"/>
              </a:ext>
            </a:extLst>
          </p:cNvPr>
          <p:cNvSpPr/>
          <p:nvPr/>
        </p:nvSpPr>
        <p:spPr>
          <a:xfrm>
            <a:off x="5050172" y="3889566"/>
            <a:ext cx="914400" cy="2512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0x03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D370D60-AA6B-512B-08E6-C79278BC1E18}"/>
              </a:ext>
            </a:extLst>
          </p:cNvPr>
          <p:cNvSpPr/>
          <p:nvPr/>
        </p:nvSpPr>
        <p:spPr>
          <a:xfrm>
            <a:off x="5964572" y="3889566"/>
            <a:ext cx="914400" cy="2512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0x04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C4A32081-6EE6-EDB6-2DD7-73A72C2B1C90}"/>
              </a:ext>
            </a:extLst>
          </p:cNvPr>
          <p:cNvSpPr/>
          <p:nvPr/>
        </p:nvSpPr>
        <p:spPr>
          <a:xfrm>
            <a:off x="6878972" y="3889566"/>
            <a:ext cx="914400" cy="2512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0x05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AC748BED-DC6E-138E-E202-3762DC8CB0E9}"/>
              </a:ext>
            </a:extLst>
          </p:cNvPr>
          <p:cNvSpPr/>
          <p:nvPr/>
        </p:nvSpPr>
        <p:spPr>
          <a:xfrm>
            <a:off x="7793372" y="3889566"/>
            <a:ext cx="914400" cy="2512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0x06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600E6797-A782-661D-1307-62D098D349EC}"/>
              </a:ext>
            </a:extLst>
          </p:cNvPr>
          <p:cNvSpPr/>
          <p:nvPr/>
        </p:nvSpPr>
        <p:spPr>
          <a:xfrm>
            <a:off x="3221372" y="2708815"/>
            <a:ext cx="914400" cy="2512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B2311C8-1799-E290-E09A-71D6324F77EE}"/>
              </a:ext>
            </a:extLst>
          </p:cNvPr>
          <p:cNvSpPr/>
          <p:nvPr/>
        </p:nvSpPr>
        <p:spPr>
          <a:xfrm>
            <a:off x="4135772" y="2708815"/>
            <a:ext cx="914400" cy="2512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5F2AC03-2577-F17E-12EF-001E806DCDFD}"/>
              </a:ext>
            </a:extLst>
          </p:cNvPr>
          <p:cNvSpPr/>
          <p:nvPr/>
        </p:nvSpPr>
        <p:spPr>
          <a:xfrm>
            <a:off x="5050172" y="2708815"/>
            <a:ext cx="914400" cy="2512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AC6A07E4-E648-2B74-B30E-CF01C2AE520B}"/>
              </a:ext>
            </a:extLst>
          </p:cNvPr>
          <p:cNvSpPr/>
          <p:nvPr/>
        </p:nvSpPr>
        <p:spPr>
          <a:xfrm>
            <a:off x="5964572" y="2708815"/>
            <a:ext cx="914400" cy="2512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493108F-B862-0966-B550-10A1A46CC8C4}"/>
              </a:ext>
            </a:extLst>
          </p:cNvPr>
          <p:cNvSpPr/>
          <p:nvPr/>
        </p:nvSpPr>
        <p:spPr>
          <a:xfrm>
            <a:off x="6878972" y="2708815"/>
            <a:ext cx="914400" cy="2512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EC35BDB2-D1BA-3FA6-188B-EF28AD435ED8}"/>
              </a:ext>
            </a:extLst>
          </p:cNvPr>
          <p:cNvSpPr/>
          <p:nvPr/>
        </p:nvSpPr>
        <p:spPr>
          <a:xfrm>
            <a:off x="7793372" y="2708815"/>
            <a:ext cx="914400" cy="2512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C2EA2A3-F41C-5C3B-2CAA-4EF39C94698F}"/>
              </a:ext>
            </a:extLst>
          </p:cNvPr>
          <p:cNvSpPr txBox="1"/>
          <p:nvPr/>
        </p:nvSpPr>
        <p:spPr>
          <a:xfrm>
            <a:off x="3129093" y="2350334"/>
            <a:ext cx="109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Memória: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3CB8608A-7F59-D486-17E6-F4421E69E85F}"/>
              </a:ext>
            </a:extLst>
          </p:cNvPr>
          <p:cNvSpPr txBox="1"/>
          <p:nvPr/>
        </p:nvSpPr>
        <p:spPr>
          <a:xfrm>
            <a:off x="843092" y="3830515"/>
            <a:ext cx="264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Endereços da memória:</a:t>
            </a:r>
          </a:p>
        </p:txBody>
      </p:sp>
    </p:spTree>
    <p:extLst>
      <p:ext uri="{BB962C8B-B14F-4D97-AF65-F5344CB8AC3E}">
        <p14:creationId xmlns:p14="http://schemas.microsoft.com/office/powerpoint/2010/main" val="3330408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0BBB3-BB4A-F51B-230D-5EF241E21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Value</a:t>
            </a:r>
            <a:r>
              <a:rPr lang="pt-BR" dirty="0"/>
              <a:t> </a:t>
            </a:r>
            <a:r>
              <a:rPr lang="pt-BR" dirty="0" err="1"/>
              <a:t>Types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76792A-9543-D508-47A3-EFFD9F2E9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int</a:t>
            </a:r>
            <a:r>
              <a:rPr lang="pt-BR" dirty="0"/>
              <a:t> b = a;</a:t>
            </a:r>
          </a:p>
          <a:p>
            <a:pPr marL="0" indent="0">
              <a:buNone/>
            </a:pPr>
            <a:r>
              <a:rPr lang="pt-BR" dirty="0"/>
              <a:t>a==b ? sim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005194D-9FA1-B19D-63ED-DD26148EC152}"/>
              </a:ext>
            </a:extLst>
          </p:cNvPr>
          <p:cNvSpPr/>
          <p:nvPr/>
        </p:nvSpPr>
        <p:spPr>
          <a:xfrm>
            <a:off x="3221372" y="2971800"/>
            <a:ext cx="9144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0CBD761-481C-7190-01DA-8F33F5149D11}"/>
              </a:ext>
            </a:extLst>
          </p:cNvPr>
          <p:cNvSpPr/>
          <p:nvPr/>
        </p:nvSpPr>
        <p:spPr>
          <a:xfrm>
            <a:off x="4135772" y="2971800"/>
            <a:ext cx="9144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3506044-2EF2-B8DB-722A-65DA70F987C8}"/>
              </a:ext>
            </a:extLst>
          </p:cNvPr>
          <p:cNvSpPr/>
          <p:nvPr/>
        </p:nvSpPr>
        <p:spPr>
          <a:xfrm>
            <a:off x="5050172" y="2971800"/>
            <a:ext cx="9144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4DAF09D-FF20-D862-9E77-AA9F817CE40B}"/>
              </a:ext>
            </a:extLst>
          </p:cNvPr>
          <p:cNvSpPr/>
          <p:nvPr/>
        </p:nvSpPr>
        <p:spPr>
          <a:xfrm>
            <a:off x="5964572" y="2971800"/>
            <a:ext cx="9144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7B9DA1A-9291-5999-3A77-175E61601589}"/>
              </a:ext>
            </a:extLst>
          </p:cNvPr>
          <p:cNvSpPr/>
          <p:nvPr/>
        </p:nvSpPr>
        <p:spPr>
          <a:xfrm>
            <a:off x="6878972" y="2971800"/>
            <a:ext cx="9144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17731E0-21ED-6AFB-D826-3E83B297C8EA}"/>
              </a:ext>
            </a:extLst>
          </p:cNvPr>
          <p:cNvSpPr/>
          <p:nvPr/>
        </p:nvSpPr>
        <p:spPr>
          <a:xfrm>
            <a:off x="7793372" y="2971800"/>
            <a:ext cx="9144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D438AE4-AB34-BE85-ED83-CD124D97430E}"/>
              </a:ext>
            </a:extLst>
          </p:cNvPr>
          <p:cNvSpPr/>
          <p:nvPr/>
        </p:nvSpPr>
        <p:spPr>
          <a:xfrm>
            <a:off x="3221372" y="3889566"/>
            <a:ext cx="914400" cy="2512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0x01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D699E11-A4B1-4528-713D-BFC93B56BB9C}"/>
              </a:ext>
            </a:extLst>
          </p:cNvPr>
          <p:cNvSpPr/>
          <p:nvPr/>
        </p:nvSpPr>
        <p:spPr>
          <a:xfrm>
            <a:off x="4135772" y="3889566"/>
            <a:ext cx="914400" cy="2512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0x02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2DFF7AD-8DB6-FDF7-DAD4-22C97FADCAE8}"/>
              </a:ext>
            </a:extLst>
          </p:cNvPr>
          <p:cNvSpPr/>
          <p:nvPr/>
        </p:nvSpPr>
        <p:spPr>
          <a:xfrm>
            <a:off x="5050172" y="3889566"/>
            <a:ext cx="914400" cy="2512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0x03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D370D60-AA6B-512B-08E6-C79278BC1E18}"/>
              </a:ext>
            </a:extLst>
          </p:cNvPr>
          <p:cNvSpPr/>
          <p:nvPr/>
        </p:nvSpPr>
        <p:spPr>
          <a:xfrm>
            <a:off x="5964572" y="3889566"/>
            <a:ext cx="914400" cy="2512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0x04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C4A32081-6EE6-EDB6-2DD7-73A72C2B1C90}"/>
              </a:ext>
            </a:extLst>
          </p:cNvPr>
          <p:cNvSpPr/>
          <p:nvPr/>
        </p:nvSpPr>
        <p:spPr>
          <a:xfrm>
            <a:off x="6878972" y="3889566"/>
            <a:ext cx="914400" cy="2512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0x05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AC748BED-DC6E-138E-E202-3762DC8CB0E9}"/>
              </a:ext>
            </a:extLst>
          </p:cNvPr>
          <p:cNvSpPr/>
          <p:nvPr/>
        </p:nvSpPr>
        <p:spPr>
          <a:xfrm>
            <a:off x="7793372" y="3889566"/>
            <a:ext cx="914400" cy="2512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0x06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600E6797-A782-661D-1307-62D098D349EC}"/>
              </a:ext>
            </a:extLst>
          </p:cNvPr>
          <p:cNvSpPr/>
          <p:nvPr/>
        </p:nvSpPr>
        <p:spPr>
          <a:xfrm>
            <a:off x="3221372" y="2708815"/>
            <a:ext cx="914400" cy="2512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B2311C8-1799-E290-E09A-71D6324F77EE}"/>
              </a:ext>
            </a:extLst>
          </p:cNvPr>
          <p:cNvSpPr/>
          <p:nvPr/>
        </p:nvSpPr>
        <p:spPr>
          <a:xfrm>
            <a:off x="4135772" y="2708815"/>
            <a:ext cx="914400" cy="2512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5F2AC03-2577-F17E-12EF-001E806DCDFD}"/>
              </a:ext>
            </a:extLst>
          </p:cNvPr>
          <p:cNvSpPr/>
          <p:nvPr/>
        </p:nvSpPr>
        <p:spPr>
          <a:xfrm>
            <a:off x="5050172" y="2708815"/>
            <a:ext cx="914400" cy="2512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AC6A07E4-E648-2B74-B30E-CF01C2AE520B}"/>
              </a:ext>
            </a:extLst>
          </p:cNvPr>
          <p:cNvSpPr/>
          <p:nvPr/>
        </p:nvSpPr>
        <p:spPr>
          <a:xfrm>
            <a:off x="5964572" y="2708815"/>
            <a:ext cx="914400" cy="2512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493108F-B862-0966-B550-10A1A46CC8C4}"/>
              </a:ext>
            </a:extLst>
          </p:cNvPr>
          <p:cNvSpPr/>
          <p:nvPr/>
        </p:nvSpPr>
        <p:spPr>
          <a:xfrm>
            <a:off x="6878972" y="2708815"/>
            <a:ext cx="914400" cy="2512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EC35BDB2-D1BA-3FA6-188B-EF28AD435ED8}"/>
              </a:ext>
            </a:extLst>
          </p:cNvPr>
          <p:cNvSpPr/>
          <p:nvPr/>
        </p:nvSpPr>
        <p:spPr>
          <a:xfrm>
            <a:off x="7793372" y="2708815"/>
            <a:ext cx="914400" cy="2512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C2EA2A3-F41C-5C3B-2CAA-4EF39C94698F}"/>
              </a:ext>
            </a:extLst>
          </p:cNvPr>
          <p:cNvSpPr txBox="1"/>
          <p:nvPr/>
        </p:nvSpPr>
        <p:spPr>
          <a:xfrm>
            <a:off x="3129093" y="2350334"/>
            <a:ext cx="109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Memória: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3CB8608A-7F59-D486-17E6-F4421E69E85F}"/>
              </a:ext>
            </a:extLst>
          </p:cNvPr>
          <p:cNvSpPr txBox="1"/>
          <p:nvPr/>
        </p:nvSpPr>
        <p:spPr>
          <a:xfrm>
            <a:off x="843092" y="3830515"/>
            <a:ext cx="264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Endereços da memória:</a:t>
            </a:r>
          </a:p>
        </p:txBody>
      </p:sp>
    </p:spTree>
    <p:extLst>
      <p:ext uri="{BB962C8B-B14F-4D97-AF65-F5344CB8AC3E}">
        <p14:creationId xmlns:p14="http://schemas.microsoft.com/office/powerpoint/2010/main" val="1237910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0BBB3-BB4A-F51B-230D-5EF241E21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Value</a:t>
            </a:r>
            <a:r>
              <a:rPr lang="pt-BR" dirty="0"/>
              <a:t> </a:t>
            </a:r>
            <a:r>
              <a:rPr lang="pt-BR" dirty="0" err="1"/>
              <a:t>Types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76792A-9543-D508-47A3-EFFD9F2E9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 = 3;</a:t>
            </a:r>
          </a:p>
          <a:p>
            <a:pPr marL="0" indent="0">
              <a:buNone/>
            </a:pPr>
            <a:r>
              <a:rPr lang="pt-BR" dirty="0"/>
              <a:t>a==b ? não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005194D-9FA1-B19D-63ED-DD26148EC152}"/>
              </a:ext>
            </a:extLst>
          </p:cNvPr>
          <p:cNvSpPr/>
          <p:nvPr/>
        </p:nvSpPr>
        <p:spPr>
          <a:xfrm>
            <a:off x="3221372" y="2971800"/>
            <a:ext cx="9144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0CBD761-481C-7190-01DA-8F33F5149D11}"/>
              </a:ext>
            </a:extLst>
          </p:cNvPr>
          <p:cNvSpPr/>
          <p:nvPr/>
        </p:nvSpPr>
        <p:spPr>
          <a:xfrm>
            <a:off x="4135772" y="2971800"/>
            <a:ext cx="9144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3506044-2EF2-B8DB-722A-65DA70F987C8}"/>
              </a:ext>
            </a:extLst>
          </p:cNvPr>
          <p:cNvSpPr/>
          <p:nvPr/>
        </p:nvSpPr>
        <p:spPr>
          <a:xfrm>
            <a:off x="5050172" y="2971800"/>
            <a:ext cx="9144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4DAF09D-FF20-D862-9E77-AA9F817CE40B}"/>
              </a:ext>
            </a:extLst>
          </p:cNvPr>
          <p:cNvSpPr/>
          <p:nvPr/>
        </p:nvSpPr>
        <p:spPr>
          <a:xfrm>
            <a:off x="5964572" y="2971800"/>
            <a:ext cx="9144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7B9DA1A-9291-5999-3A77-175E61601589}"/>
              </a:ext>
            </a:extLst>
          </p:cNvPr>
          <p:cNvSpPr/>
          <p:nvPr/>
        </p:nvSpPr>
        <p:spPr>
          <a:xfrm>
            <a:off x="6878972" y="2971800"/>
            <a:ext cx="9144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17731E0-21ED-6AFB-D826-3E83B297C8EA}"/>
              </a:ext>
            </a:extLst>
          </p:cNvPr>
          <p:cNvSpPr/>
          <p:nvPr/>
        </p:nvSpPr>
        <p:spPr>
          <a:xfrm>
            <a:off x="7793372" y="2971800"/>
            <a:ext cx="9144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D438AE4-AB34-BE85-ED83-CD124D97430E}"/>
              </a:ext>
            </a:extLst>
          </p:cNvPr>
          <p:cNvSpPr/>
          <p:nvPr/>
        </p:nvSpPr>
        <p:spPr>
          <a:xfrm>
            <a:off x="3221372" y="3889566"/>
            <a:ext cx="914400" cy="2512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0x01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D699E11-A4B1-4528-713D-BFC93B56BB9C}"/>
              </a:ext>
            </a:extLst>
          </p:cNvPr>
          <p:cNvSpPr/>
          <p:nvPr/>
        </p:nvSpPr>
        <p:spPr>
          <a:xfrm>
            <a:off x="4135772" y="3889566"/>
            <a:ext cx="914400" cy="2512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0x02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2DFF7AD-8DB6-FDF7-DAD4-22C97FADCAE8}"/>
              </a:ext>
            </a:extLst>
          </p:cNvPr>
          <p:cNvSpPr/>
          <p:nvPr/>
        </p:nvSpPr>
        <p:spPr>
          <a:xfrm>
            <a:off x="5050172" y="3889566"/>
            <a:ext cx="914400" cy="2512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0x03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D370D60-AA6B-512B-08E6-C79278BC1E18}"/>
              </a:ext>
            </a:extLst>
          </p:cNvPr>
          <p:cNvSpPr/>
          <p:nvPr/>
        </p:nvSpPr>
        <p:spPr>
          <a:xfrm>
            <a:off x="5964572" y="3889566"/>
            <a:ext cx="914400" cy="2512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0x04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C4A32081-6EE6-EDB6-2DD7-73A72C2B1C90}"/>
              </a:ext>
            </a:extLst>
          </p:cNvPr>
          <p:cNvSpPr/>
          <p:nvPr/>
        </p:nvSpPr>
        <p:spPr>
          <a:xfrm>
            <a:off x="6878972" y="3889566"/>
            <a:ext cx="914400" cy="2512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0x05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AC748BED-DC6E-138E-E202-3762DC8CB0E9}"/>
              </a:ext>
            </a:extLst>
          </p:cNvPr>
          <p:cNvSpPr/>
          <p:nvPr/>
        </p:nvSpPr>
        <p:spPr>
          <a:xfrm>
            <a:off x="7793372" y="3889566"/>
            <a:ext cx="914400" cy="2512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0x06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600E6797-A782-661D-1307-62D098D349EC}"/>
              </a:ext>
            </a:extLst>
          </p:cNvPr>
          <p:cNvSpPr/>
          <p:nvPr/>
        </p:nvSpPr>
        <p:spPr>
          <a:xfrm>
            <a:off x="3221372" y="2708815"/>
            <a:ext cx="914400" cy="2512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B2311C8-1799-E290-E09A-71D6324F77EE}"/>
              </a:ext>
            </a:extLst>
          </p:cNvPr>
          <p:cNvSpPr/>
          <p:nvPr/>
        </p:nvSpPr>
        <p:spPr>
          <a:xfrm>
            <a:off x="4135772" y="2708815"/>
            <a:ext cx="914400" cy="2512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5F2AC03-2577-F17E-12EF-001E806DCDFD}"/>
              </a:ext>
            </a:extLst>
          </p:cNvPr>
          <p:cNvSpPr/>
          <p:nvPr/>
        </p:nvSpPr>
        <p:spPr>
          <a:xfrm>
            <a:off x="5050172" y="2708815"/>
            <a:ext cx="914400" cy="2512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AC6A07E4-E648-2B74-B30E-CF01C2AE520B}"/>
              </a:ext>
            </a:extLst>
          </p:cNvPr>
          <p:cNvSpPr/>
          <p:nvPr/>
        </p:nvSpPr>
        <p:spPr>
          <a:xfrm>
            <a:off x="5964572" y="2708815"/>
            <a:ext cx="914400" cy="2512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493108F-B862-0966-B550-10A1A46CC8C4}"/>
              </a:ext>
            </a:extLst>
          </p:cNvPr>
          <p:cNvSpPr/>
          <p:nvPr/>
        </p:nvSpPr>
        <p:spPr>
          <a:xfrm>
            <a:off x="6878972" y="2708815"/>
            <a:ext cx="914400" cy="2512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EC35BDB2-D1BA-3FA6-188B-EF28AD435ED8}"/>
              </a:ext>
            </a:extLst>
          </p:cNvPr>
          <p:cNvSpPr/>
          <p:nvPr/>
        </p:nvSpPr>
        <p:spPr>
          <a:xfrm>
            <a:off x="7793372" y="2708815"/>
            <a:ext cx="914400" cy="2512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C2EA2A3-F41C-5C3B-2CAA-4EF39C94698F}"/>
              </a:ext>
            </a:extLst>
          </p:cNvPr>
          <p:cNvSpPr txBox="1"/>
          <p:nvPr/>
        </p:nvSpPr>
        <p:spPr>
          <a:xfrm>
            <a:off x="3129093" y="2350334"/>
            <a:ext cx="109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Memória: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3CB8608A-7F59-D486-17E6-F4421E69E85F}"/>
              </a:ext>
            </a:extLst>
          </p:cNvPr>
          <p:cNvSpPr txBox="1"/>
          <p:nvPr/>
        </p:nvSpPr>
        <p:spPr>
          <a:xfrm>
            <a:off x="843092" y="3830515"/>
            <a:ext cx="264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Endereços da memória:</a:t>
            </a:r>
          </a:p>
        </p:txBody>
      </p:sp>
    </p:spTree>
    <p:extLst>
      <p:ext uri="{BB962C8B-B14F-4D97-AF65-F5344CB8AC3E}">
        <p14:creationId xmlns:p14="http://schemas.microsoft.com/office/powerpoint/2010/main" val="8933810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78</Words>
  <Application>Microsoft Office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Value Types</vt:lpstr>
      <vt:lpstr>Value Types</vt:lpstr>
      <vt:lpstr>Value Types</vt:lpstr>
      <vt:lpstr>Value 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Types</dc:title>
  <dc:creator>VITOR LUIZ RUBIO</dc:creator>
  <cp:lastModifiedBy>VITOR LUIZ RUBIO</cp:lastModifiedBy>
  <cp:revision>1</cp:revision>
  <dcterms:created xsi:type="dcterms:W3CDTF">2022-09-30T16:26:26Z</dcterms:created>
  <dcterms:modified xsi:type="dcterms:W3CDTF">2022-09-30T18:05:27Z</dcterms:modified>
</cp:coreProperties>
</file>