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134CC-B608-43C6-976C-D296A6667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B1BB14-325E-42BD-8AF2-3FAA22292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81606-E208-4240-B732-FBFE9CB7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759F28-9EE3-4C55-BF8B-76EC3284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34270-8956-4AE0-9C72-91BB58FB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7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2CA08-8B1A-4885-BBF0-005280C6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30D1F9-50D1-4B65-B66F-65700FDA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6D295F-1A27-40B6-89A2-6944D9BB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20D3F-0B31-4F7C-9187-24257B8C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7BDA6-F09F-48ED-B22B-8D5D0C95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6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563A1B-BD7E-4F62-9678-C5BDE6178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CC8F95-5C58-4162-A1B7-24D9C15F8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EE05E-E93F-47AF-A032-EEC8DADF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0E23E-8970-4CA8-9FBF-93F144E5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B62FF2-8DF2-4E77-BF69-DFA781D1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48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84D11-F6F3-4B8D-B0DE-3B00CC2C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7C3AF-E4CF-44EF-BB6F-76111EF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0E9716-5B0A-4372-821A-380E481A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E17BB-10CF-4556-8FDD-59F2D1B9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158926-DD9C-4C38-AA40-BC2C9C90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89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5311-A959-4246-926E-192E1697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F190B-FABC-4245-B383-2FCED1D7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AB653D-9FA9-4F31-BF36-FDA50DD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1D67B-7E5D-4B24-B571-5FE36772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51FB4E-209E-4467-9F12-F1F404A0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1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BD9A7-D242-4F75-A27E-64653208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6596C3-217C-45C0-925A-8E64CBB4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CB35EA-2082-4C92-B585-525F3DE5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578A6-6A55-4A20-B454-59D01777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704848-1592-4B78-8CE7-7A86E46A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DC1C85-47CE-4156-B301-B3E00B2B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439E7-9843-431E-89AC-00D109CA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2ECC32-3BA5-40E8-9D4F-94C474C01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04D238-6F45-4B41-B847-9A6EF0B8A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FD13EF-7B9D-460F-9003-D866E353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ABC4F8-FE94-4E57-A5AE-F0F7F6D7A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300823-2A9F-4A70-83F0-E4CB204D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1842B-4676-4671-B5B8-83A5FF0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BDCB9B-1489-4B5A-B9AA-4624657E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9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6E840-7351-4507-8B00-AF436A76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173307-6534-4179-BBB9-268C0D7B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64FD1A-7E66-44B5-8AE8-0F1B7379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707DB5-AF84-43A4-98AF-59B1B7DA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62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0FE4FC-F829-4B7E-8D5E-19858902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828F-0BAD-441A-8114-60B0F600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49E2C4-91F0-4EFC-9989-07BAD970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0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9F79-AAF6-40D9-BE19-68AF059A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F806B-68BD-47C7-9DE2-B6CDA6D0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5D3EF3-B891-459F-B338-05C06C47D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B0224B-E8D4-47E9-9E28-132557B3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003C38-2EC4-4A7D-8C45-2FD49CEB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0CCF35-A38C-491D-8218-2A808A74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31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FEF9-CAD5-4AB0-887D-BF5F7590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DDC9AD-6521-4357-86D3-E66592B20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C2EDF0-9814-4A8D-9E0B-2CD56A335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B308D3-80ED-427B-93E1-3DAE0438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BD43-C593-4170-9735-A0C59688C0E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7A2C83-33C7-42E7-B3FD-806D9564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F3EDA3-D5FA-4C0A-82D3-95905A04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1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C6E0D8-52FE-4B89-A4C0-5D3A222C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05D662-0D2C-423C-9DE8-18076DDE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E3CB6-4ED2-4F0A-A6C2-96DBE7FCC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BD43-C593-4170-9735-A0C59688C0E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BCCDF-9EBD-4EBD-89B3-0F6A3A239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5247CB-6F34-446C-A5C8-51041666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ED34-66E7-4D9B-A153-B957AACE3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04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A831990-CCD6-4160-89BC-999FDD303C61}"/>
              </a:ext>
            </a:extLst>
          </p:cNvPr>
          <p:cNvCxnSpPr>
            <a:cxnSpLocks/>
          </p:cNvCxnSpPr>
          <p:nvPr/>
        </p:nvCxnSpPr>
        <p:spPr>
          <a:xfrm>
            <a:off x="8081362" y="1161133"/>
            <a:ext cx="0" cy="514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00AF015-ED16-466B-A726-0A5FF83398BF}"/>
              </a:ext>
            </a:extLst>
          </p:cNvPr>
          <p:cNvCxnSpPr>
            <a:cxnSpLocks/>
          </p:cNvCxnSpPr>
          <p:nvPr/>
        </p:nvCxnSpPr>
        <p:spPr>
          <a:xfrm>
            <a:off x="4096767" y="1161133"/>
            <a:ext cx="0" cy="514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D679AA3-D218-4E84-B205-1BADEFE8CB5B}"/>
              </a:ext>
            </a:extLst>
          </p:cNvPr>
          <p:cNvCxnSpPr>
            <a:cxnSpLocks/>
          </p:cNvCxnSpPr>
          <p:nvPr/>
        </p:nvCxnSpPr>
        <p:spPr>
          <a:xfrm flipV="1">
            <a:off x="959608" y="3809961"/>
            <a:ext cx="22726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C9DFE4E-CF4C-4296-AA3B-038E445A3EC0}"/>
              </a:ext>
            </a:extLst>
          </p:cNvPr>
          <p:cNvSpPr/>
          <p:nvPr/>
        </p:nvSpPr>
        <p:spPr>
          <a:xfrm>
            <a:off x="237666" y="1328240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cs typeface="Calibri"/>
              </a:rPr>
              <a:t>Monitorar sistema operacional</a:t>
            </a:r>
            <a:endParaRPr lang="pt-BR" sz="14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338CFE-5CFE-4A67-B793-6F8F44B05507}"/>
              </a:ext>
            </a:extLst>
          </p:cNvPr>
          <p:cNvSpPr/>
          <p:nvPr/>
        </p:nvSpPr>
        <p:spPr>
          <a:xfrm>
            <a:off x="237666" y="1854004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Otimizar sistema operacional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BB38D1-AEA4-4AC2-87F5-7BD000A00941}"/>
              </a:ext>
            </a:extLst>
          </p:cNvPr>
          <p:cNvSpPr/>
          <p:nvPr/>
        </p:nvSpPr>
        <p:spPr>
          <a:xfrm>
            <a:off x="711037" y="782232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TAREFA IDENTIFICADA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0E61073-1447-436C-990A-062E1A1BBB4B}"/>
              </a:ext>
            </a:extLst>
          </p:cNvPr>
          <p:cNvSpPr/>
          <p:nvPr/>
        </p:nvSpPr>
        <p:spPr>
          <a:xfrm>
            <a:off x="248628" y="2379768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Gerar relatório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841F45C-0233-498E-948E-877388432149}"/>
              </a:ext>
            </a:extLst>
          </p:cNvPr>
          <p:cNvSpPr/>
          <p:nvPr/>
        </p:nvSpPr>
        <p:spPr>
          <a:xfrm>
            <a:off x="237666" y="2923352"/>
            <a:ext cx="3719739" cy="46015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Alertar o usuário quando a situação estiver crítica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7EED081-6398-4447-A105-8EADEDCB5680}"/>
              </a:ext>
            </a:extLst>
          </p:cNvPr>
          <p:cNvSpPr/>
          <p:nvPr/>
        </p:nvSpPr>
        <p:spPr>
          <a:xfrm>
            <a:off x="711739" y="3992700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CLIENTES E USUÁRIOS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5E67245-0762-4F53-A3B7-6D88E9F0FF5D}"/>
              </a:ext>
            </a:extLst>
          </p:cNvPr>
          <p:cNvSpPr/>
          <p:nvPr/>
        </p:nvSpPr>
        <p:spPr>
          <a:xfrm>
            <a:off x="247746" y="4549181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Streamers</a:t>
            </a:r>
            <a:endParaRPr lang="pt-BR" sz="14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8D95C7B-2E64-497F-A844-A437F038C2A8}"/>
              </a:ext>
            </a:extLst>
          </p:cNvPr>
          <p:cNvSpPr/>
          <p:nvPr/>
        </p:nvSpPr>
        <p:spPr>
          <a:xfrm>
            <a:off x="236784" y="5089774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Plataformas de streaming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577013-FAD7-4DB3-B9B9-8E90FEC2200C}"/>
              </a:ext>
            </a:extLst>
          </p:cNvPr>
          <p:cNvSpPr/>
          <p:nvPr/>
        </p:nvSpPr>
        <p:spPr>
          <a:xfrm>
            <a:off x="4711087" y="768791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IDÉIAS E SOLUÇÕES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1525715-3899-4852-9544-4C688641BB4F}"/>
              </a:ext>
            </a:extLst>
          </p:cNvPr>
          <p:cNvSpPr/>
          <p:nvPr/>
        </p:nvSpPr>
        <p:spPr>
          <a:xfrm>
            <a:off x="4236129" y="1869019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Scripts de otimização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BA1E243-A887-40C7-942E-D5507637D84C}"/>
              </a:ext>
            </a:extLst>
          </p:cNvPr>
          <p:cNvSpPr/>
          <p:nvPr/>
        </p:nvSpPr>
        <p:spPr>
          <a:xfrm>
            <a:off x="4236129" y="2419147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Power BI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65A5919-0AAB-45E4-AFC9-F9E84DE222F8}"/>
              </a:ext>
            </a:extLst>
          </p:cNvPr>
          <p:cNvSpPr/>
          <p:nvPr/>
        </p:nvSpPr>
        <p:spPr>
          <a:xfrm>
            <a:off x="4236129" y="2951976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Pop-up de alerta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22CCD55-97EF-469F-B18A-A3B821F155AA}"/>
              </a:ext>
            </a:extLst>
          </p:cNvPr>
          <p:cNvSpPr/>
          <p:nvPr/>
        </p:nvSpPr>
        <p:spPr>
          <a:xfrm>
            <a:off x="8645375" y="782233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BENEFÍCIO PARA O CLIENTE  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9083A0D-1C98-47D9-A3F6-9C658F5BDFB7}"/>
              </a:ext>
            </a:extLst>
          </p:cNvPr>
          <p:cNvSpPr/>
          <p:nvPr/>
        </p:nvSpPr>
        <p:spPr>
          <a:xfrm>
            <a:off x="8645375" y="4020663"/>
            <a:ext cx="2769826" cy="46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BENEFÍCIOS PARA O TIME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823461C-5568-4CC0-AD01-355F14718548}"/>
              </a:ext>
            </a:extLst>
          </p:cNvPr>
          <p:cNvSpPr/>
          <p:nvPr/>
        </p:nvSpPr>
        <p:spPr>
          <a:xfrm>
            <a:off x="8159457" y="4561390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Otimização de tempo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943F4E3-F446-43D9-8FB3-8994A8BDA274}"/>
              </a:ext>
            </a:extLst>
          </p:cNvPr>
          <p:cNvSpPr/>
          <p:nvPr/>
        </p:nvSpPr>
        <p:spPr>
          <a:xfrm>
            <a:off x="8159457" y="5087154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Auxílio na otimização da máquina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59FCA34-FD9B-46E7-B15A-289D3778A271}"/>
              </a:ext>
            </a:extLst>
          </p:cNvPr>
          <p:cNvSpPr/>
          <p:nvPr/>
        </p:nvSpPr>
        <p:spPr>
          <a:xfrm>
            <a:off x="8170419" y="5612918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Ganho de visualizações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60866B3-E017-44DF-A9F6-5EE1F0D110AB}"/>
              </a:ext>
            </a:extLst>
          </p:cNvPr>
          <p:cNvSpPr/>
          <p:nvPr/>
        </p:nvSpPr>
        <p:spPr>
          <a:xfrm>
            <a:off x="8229653" y="1328240"/>
            <a:ext cx="3719739" cy="460157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Live sem interrupção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8569ADD-0AA5-4B75-AFBE-E276C7FA1C83}"/>
              </a:ext>
            </a:extLst>
          </p:cNvPr>
          <p:cNvSpPr/>
          <p:nvPr/>
        </p:nvSpPr>
        <p:spPr>
          <a:xfrm>
            <a:off x="8229653" y="1854004"/>
            <a:ext cx="3719739" cy="460157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Melhor qualidade de frame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FC10C7BD-1664-43F6-B138-000F83723522}"/>
              </a:ext>
            </a:extLst>
          </p:cNvPr>
          <p:cNvCxnSpPr>
            <a:cxnSpLocks/>
          </p:cNvCxnSpPr>
          <p:nvPr/>
        </p:nvCxnSpPr>
        <p:spPr>
          <a:xfrm flipV="1">
            <a:off x="8953180" y="3809961"/>
            <a:ext cx="22726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BB73F545-6516-4914-A50E-0293760C37AB}"/>
              </a:ext>
            </a:extLst>
          </p:cNvPr>
          <p:cNvSpPr/>
          <p:nvPr/>
        </p:nvSpPr>
        <p:spPr>
          <a:xfrm>
            <a:off x="4236129" y="3502060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Armazenar informações no banco de dados</a:t>
            </a:r>
          </a:p>
        </p:txBody>
      </p:sp>
      <p:sp>
        <p:nvSpPr>
          <p:cNvPr id="37" name="Retângulo 32">
            <a:extLst>
              <a:ext uri="{FF2B5EF4-FFF2-40B4-BE49-F238E27FC236}">
                <a16:creationId xmlns:a16="http://schemas.microsoft.com/office/drawing/2014/main" id="{01A15FD8-510E-4493-B52D-2A9B540C2C3A}"/>
              </a:ext>
            </a:extLst>
          </p:cNvPr>
          <p:cNvSpPr/>
          <p:nvPr/>
        </p:nvSpPr>
        <p:spPr>
          <a:xfrm>
            <a:off x="8172143" y="6144655"/>
            <a:ext cx="3719739" cy="4601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Aumento de produtividade</a:t>
            </a:r>
          </a:p>
        </p:txBody>
      </p:sp>
    </p:spTree>
    <p:extLst>
      <p:ext uri="{BB962C8B-B14F-4D97-AF65-F5344CB8AC3E}">
        <p14:creationId xmlns:p14="http://schemas.microsoft.com/office/powerpoint/2010/main" val="2094171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F2E32ED268E4DA2A02C548623E642" ma:contentTypeVersion="10" ma:contentTypeDescription="Create a new document." ma:contentTypeScope="" ma:versionID="d058dbffa21bcce52427b8a5eccecc97">
  <xsd:schema xmlns:xsd="http://www.w3.org/2001/XMLSchema" xmlns:xs="http://www.w3.org/2001/XMLSchema" xmlns:p="http://schemas.microsoft.com/office/2006/metadata/properties" xmlns:ns3="9b173b6e-25b4-488a-9f12-d84cbaca711b" xmlns:ns4="98eb98d8-0551-4bce-80e4-4dfd171b00e3" targetNamespace="http://schemas.microsoft.com/office/2006/metadata/properties" ma:root="true" ma:fieldsID="0bbec2ca6660d8a632d21e7c6344de4e" ns3:_="" ns4:_="">
    <xsd:import namespace="9b173b6e-25b4-488a-9f12-d84cbaca711b"/>
    <xsd:import namespace="98eb98d8-0551-4bce-80e4-4dfd171b0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73b6e-25b4-488a-9f12-d84cbaca71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b98d8-0551-4bce-80e4-4dfd171b0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AB133D-8E84-46AC-B7B5-97AC310570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AEB3A1-CDCC-488C-ABBE-427F2EF0A6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EA4F4A-FF47-4259-B909-68F2FB5A14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173b6e-25b4-488a-9f12-d84cbaca711b"/>
    <ds:schemaRef ds:uri="98eb98d8-0551-4bce-80e4-4dfd171b0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 Correa</dc:creator>
  <cp:lastModifiedBy>CARLOS GUILHERME RODRIGUES PEDRO DOS SANTOS</cp:lastModifiedBy>
  <cp:revision>3</cp:revision>
  <dcterms:created xsi:type="dcterms:W3CDTF">2019-08-30T21:53:04Z</dcterms:created>
  <dcterms:modified xsi:type="dcterms:W3CDTF">2019-09-11T20:49:28Z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0x01010034CF2E32ED268E4DA2A02C548623E642</vt:lpwstr>
  </property>
</Properties>
</file>