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6"/>
  </p:sldMasterIdLst>
  <p:notesMasterIdLst>
    <p:notesMasterId r:id="rId59"/>
  </p:notesMasterIdLst>
  <p:sldIdLst>
    <p:sldId id="257" r:id="rId47"/>
    <p:sldId id="256" r:id="rId48"/>
    <p:sldId id="262" r:id="rId49"/>
    <p:sldId id="261" r:id="rId50"/>
    <p:sldId id="263" r:id="rId51"/>
    <p:sldId id="264" r:id="rId52"/>
    <p:sldId id="265" r:id="rId53"/>
    <p:sldId id="272" r:id="rId54"/>
    <p:sldId id="266" r:id="rId55"/>
    <p:sldId id="267" r:id="rId56"/>
    <p:sldId id="268" r:id="rId57"/>
    <p:sldId id="271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89E0F-A3EC-B185-D04E-D1A2AE2D5DF0}" v="17" dt="2019-10-03T00:28:59.026"/>
    <p1510:client id="{B79C66A4-E90D-A4FC-185E-7DB7F3801E27}" v="3" dt="2019-10-02T21:24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5" Type="http://schemas.openxmlformats.org/officeDocument/2006/relationships/customXml" Target="../customXml/item5.xml"/><Relationship Id="rId61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1.xml"/><Relationship Id="rId59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PAIXÃO DE AQUINO" userId="S::ester.aquino@bandtec.com.br::3d62eee8-1b9f-401c-ade1-50236d50ce06" providerId="AD" clId="Web-{5FE89E0F-A3EC-B185-D04E-D1A2AE2D5DF0}"/>
    <pc:docChg chg="addSld delSld modSld">
      <pc:chgData name="ESTER PAIXÃO DE AQUINO" userId="S::ester.aquino@bandtec.com.br::3d62eee8-1b9f-401c-ade1-50236d50ce06" providerId="AD" clId="Web-{5FE89E0F-A3EC-B185-D04E-D1A2AE2D5DF0}" dt="2019-10-03T00:28:59.026" v="15"/>
      <pc:docMkLst>
        <pc:docMk/>
      </pc:docMkLst>
      <pc:sldChg chg="addSp delSp modSp add replId">
        <pc:chgData name="ESTER PAIXÃO DE AQUINO" userId="S::ester.aquino@bandtec.com.br::3d62eee8-1b9f-401c-ade1-50236d50ce06" providerId="AD" clId="Web-{5FE89E0F-A3EC-B185-D04E-D1A2AE2D5DF0}" dt="2019-10-03T00:28:42.572" v="12" actId="1076"/>
        <pc:sldMkLst>
          <pc:docMk/>
          <pc:sldMk cId="3475312805" sldId="265"/>
        </pc:sldMkLst>
        <pc:picChg chg="add mod">
          <ac:chgData name="ESTER PAIXÃO DE AQUINO" userId="S::ester.aquino@bandtec.com.br::3d62eee8-1b9f-401c-ade1-50236d50ce06" providerId="AD" clId="Web-{5FE89E0F-A3EC-B185-D04E-D1A2AE2D5DF0}" dt="2019-10-03T00:28:42.572" v="12" actId="1076"/>
          <ac:picMkLst>
            <pc:docMk/>
            <pc:sldMk cId="3475312805" sldId="265"/>
            <ac:picMk id="2" creationId="{AC0892C8-2386-4C05-B051-846F810B5EB9}"/>
          </ac:picMkLst>
        </pc:picChg>
        <pc:picChg chg="del">
          <ac:chgData name="ESTER PAIXÃO DE AQUINO" userId="S::ester.aquino@bandtec.com.br::3d62eee8-1b9f-401c-ade1-50236d50ce06" providerId="AD" clId="Web-{5FE89E0F-A3EC-B185-D04E-D1A2AE2D5DF0}" dt="2019-10-03T00:28:19.135" v="8"/>
          <ac:picMkLst>
            <pc:docMk/>
            <pc:sldMk cId="3475312805" sldId="265"/>
            <ac:picMk id="3" creationId="{00000000-0000-0000-0000-000000000000}"/>
          </ac:picMkLst>
        </pc:picChg>
      </pc:sldChg>
      <pc:sldChg chg="add del replId">
        <pc:chgData name="ESTER PAIXÃO DE AQUINO" userId="S::ester.aquino@bandtec.com.br::3d62eee8-1b9f-401c-ade1-50236d50ce06" providerId="AD" clId="Web-{5FE89E0F-A3EC-B185-D04E-D1A2AE2D5DF0}" dt="2019-10-03T00:28:50.213" v="13"/>
        <pc:sldMkLst>
          <pc:docMk/>
          <pc:sldMk cId="154755063" sldId="266"/>
        </pc:sldMkLst>
      </pc:sldChg>
      <pc:sldChg chg="add del replId">
        <pc:chgData name="ESTER PAIXÃO DE AQUINO" userId="S::ester.aquino@bandtec.com.br::3d62eee8-1b9f-401c-ade1-50236d50ce06" providerId="AD" clId="Web-{5FE89E0F-A3EC-B185-D04E-D1A2AE2D5DF0}" dt="2019-10-03T00:28:59.026" v="15"/>
        <pc:sldMkLst>
          <pc:docMk/>
          <pc:sldMk cId="4079548616" sldId="266"/>
        </pc:sldMkLst>
      </pc:sldChg>
    </pc:docChg>
  </pc:docChgLst>
  <pc:docChgLst>
    <pc:chgData name="ESTER PAIXÃO DE AQUINO" userId="S::ester.aquino@bandtec.com.br::3d62eee8-1b9f-401c-ade1-50236d50ce06" providerId="AD" clId="Web-{B79C66A4-E90D-A4FC-185E-7DB7F3801E27}"/>
    <pc:docChg chg="modSld">
      <pc:chgData name="ESTER PAIXÃO DE AQUINO" userId="S::ester.aquino@bandtec.com.br::3d62eee8-1b9f-401c-ade1-50236d50ce06" providerId="AD" clId="Web-{B79C66A4-E90D-A4FC-185E-7DB7F3801E27}" dt="2019-10-02T21:24:33.897" v="2"/>
      <pc:docMkLst>
        <pc:docMk/>
      </pc:docMkLst>
      <pc:sldChg chg="delSp">
        <pc:chgData name="ESTER PAIXÃO DE AQUINO" userId="S::ester.aquino@bandtec.com.br::3d62eee8-1b9f-401c-ade1-50236d50ce06" providerId="AD" clId="Web-{B79C66A4-E90D-A4FC-185E-7DB7F3801E27}" dt="2019-10-02T21:24:17.646" v="0"/>
        <pc:sldMkLst>
          <pc:docMk/>
          <pc:sldMk cId="2212158012" sldId="261"/>
        </pc:sldMkLst>
        <pc:spChg chg="del">
          <ac:chgData name="ESTER PAIXÃO DE AQUINO" userId="S::ester.aquino@bandtec.com.br::3d62eee8-1b9f-401c-ade1-50236d50ce06" providerId="AD" clId="Web-{B79C66A4-E90D-A4FC-185E-7DB7F3801E27}" dt="2019-10-02T21:24:17.646" v="0"/>
          <ac:spMkLst>
            <pc:docMk/>
            <pc:sldMk cId="2212158012" sldId="261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26.772" v="1"/>
        <pc:sldMkLst>
          <pc:docMk/>
          <pc:sldMk cId="2934563373" sldId="263"/>
        </pc:sldMkLst>
        <pc:spChg chg="del">
          <ac:chgData name="ESTER PAIXÃO DE AQUINO" userId="S::ester.aquino@bandtec.com.br::3d62eee8-1b9f-401c-ade1-50236d50ce06" providerId="AD" clId="Web-{B79C66A4-E90D-A4FC-185E-7DB7F3801E27}" dt="2019-10-02T21:24:26.772" v="1"/>
          <ac:spMkLst>
            <pc:docMk/>
            <pc:sldMk cId="2934563373" sldId="263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33.897" v="2"/>
        <pc:sldMkLst>
          <pc:docMk/>
          <pc:sldMk cId="1174976211" sldId="264"/>
        </pc:sldMkLst>
        <pc:spChg chg="del">
          <ac:chgData name="ESTER PAIXÃO DE AQUINO" userId="S::ester.aquino@bandtec.com.br::3d62eee8-1b9f-401c-ade1-50236d50ce06" providerId="AD" clId="Web-{B79C66A4-E90D-A4FC-185E-7DB7F3801E27}" dt="2019-10-02T21:24:33.897" v="2"/>
          <ac:spMkLst>
            <pc:docMk/>
            <pc:sldMk cId="1174976211" sldId="264"/>
            <ac:spMk id="4" creationId="{FDE57658-89CD-45F1-918C-DDF77908E4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394344"/>
        <c:axId val="820394672"/>
      </c:barChart>
      <c:catAx>
        <c:axId val="820394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0394672"/>
        <c:crosses val="autoZero"/>
        <c:auto val="1"/>
        <c:lblAlgn val="ctr"/>
        <c:lblOffset val="100"/>
        <c:noMultiLvlLbl val="0"/>
      </c:catAx>
      <c:valAx>
        <c:axId val="8203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9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40904"/>
        <c:axId val="820337624"/>
      </c:areaChart>
      <c:dateAx>
        <c:axId val="820340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20337624"/>
        <c:crosses val="autoZero"/>
        <c:auto val="1"/>
        <c:lblOffset val="100"/>
        <c:baseTimeUnit val="days"/>
      </c:dateAx>
      <c:valAx>
        <c:axId val="82033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40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394344"/>
        <c:axId val="820394672"/>
      </c:barChart>
      <c:catAx>
        <c:axId val="820394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0394672"/>
        <c:crosses val="autoZero"/>
        <c:auto val="1"/>
        <c:lblAlgn val="ctr"/>
        <c:lblOffset val="100"/>
        <c:noMultiLvlLbl val="0"/>
      </c:catAx>
      <c:valAx>
        <c:axId val="8203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9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40904"/>
        <c:axId val="820337624"/>
      </c:areaChart>
      <c:dateAx>
        <c:axId val="820340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20337624"/>
        <c:crosses val="autoZero"/>
        <c:auto val="1"/>
        <c:lblOffset val="100"/>
        <c:baseTimeUnit val="days"/>
      </c:dateAx>
      <c:valAx>
        <c:axId val="82033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40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4A03-34C5-4CDE-8F9A-618265BC3B27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6315-E922-4277-997E-717516852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hnsch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johnschno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116-1ADF-4E02-A614-44481FA296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CF9-0A92-47FD-8264-622093F4E1D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chart" Target="../charts/chart1.xml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customXml" Target="../../customXml/item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1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chart" Target="../charts/chart2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chart" Target="../charts/chart3.xml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customXml" Target="../../customXml/item18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1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chart" Target="../charts/chart4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4E78D5E-F8F9-4189-AF8F-26C8017E14AB}"/>
              </a:ext>
            </a:extLst>
          </p:cNvPr>
          <p:cNvSpPr/>
          <p:nvPr/>
        </p:nvSpPr>
        <p:spPr>
          <a:xfrm>
            <a:off x="292893" y="214311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F12BA-19DC-4489-B1C2-1D52190CF075}"/>
              </a:ext>
            </a:extLst>
          </p:cNvPr>
          <p:cNvSpPr/>
          <p:nvPr/>
        </p:nvSpPr>
        <p:spPr>
          <a:xfrm>
            <a:off x="4762500" y="0"/>
            <a:ext cx="41402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F9CF6-3736-4527-8A39-1D992826271B}"/>
              </a:ext>
            </a:extLst>
          </p:cNvPr>
          <p:cNvSpPr/>
          <p:nvPr/>
        </p:nvSpPr>
        <p:spPr>
          <a:xfrm>
            <a:off x="304800" y="214312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66533-FFF0-4BD3-8A0A-BB091AF37621}"/>
              </a:ext>
            </a:extLst>
          </p:cNvPr>
          <p:cNvCxnSpPr>
            <a:cxnSpLocks/>
          </p:cNvCxnSpPr>
          <p:nvPr/>
        </p:nvCxnSpPr>
        <p:spPr>
          <a:xfrm>
            <a:off x="7505700" y="2876549"/>
            <a:ext cx="4686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8CF10D-499A-4AB9-A5FF-E38115546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1525" y="638175"/>
            <a:ext cx="5581650" cy="5581650"/>
          </a:xfrm>
          <a:custGeom>
            <a:avLst/>
            <a:gdLst>
              <a:gd name="connsiteX0" fmla="*/ 3357563 w 6715126"/>
              <a:gd name="connsiteY0" fmla="*/ 0 h 6715126"/>
              <a:gd name="connsiteX1" fmla="*/ 6715126 w 6715126"/>
              <a:gd name="connsiteY1" fmla="*/ 3357563 h 6715126"/>
              <a:gd name="connsiteX2" fmla="*/ 3357563 w 6715126"/>
              <a:gd name="connsiteY2" fmla="*/ 6715126 h 6715126"/>
              <a:gd name="connsiteX3" fmla="*/ 0 w 6715126"/>
              <a:gd name="connsiteY3" fmla="*/ 3357563 h 6715126"/>
              <a:gd name="connsiteX4" fmla="*/ 3357563 w 6715126"/>
              <a:gd name="connsiteY4" fmla="*/ 0 h 6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6" h="6715126">
                <a:moveTo>
                  <a:pt x="3357563" y="0"/>
                </a:moveTo>
                <a:cubicBezTo>
                  <a:pt x="5211894" y="0"/>
                  <a:pt x="6715126" y="1503232"/>
                  <a:pt x="6715126" y="3357563"/>
                </a:cubicBezTo>
                <a:cubicBezTo>
                  <a:pt x="6715126" y="5211894"/>
                  <a:pt x="5211894" y="6715126"/>
                  <a:pt x="3357563" y="6715126"/>
                </a:cubicBezTo>
                <a:cubicBezTo>
                  <a:pt x="1503232" y="6715126"/>
                  <a:pt x="0" y="5211894"/>
                  <a:pt x="0" y="3357563"/>
                </a:cubicBezTo>
                <a:cubicBezTo>
                  <a:pt x="0" y="1503232"/>
                  <a:pt x="1503232" y="0"/>
                  <a:pt x="3357563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C209C1-ECA6-41CB-B527-BC08CFF444CD}"/>
              </a:ext>
            </a:extLst>
          </p:cNvPr>
          <p:cNvSpPr/>
          <p:nvPr/>
        </p:nvSpPr>
        <p:spPr>
          <a:xfrm rot="10800000">
            <a:off x="4597753" y="489125"/>
            <a:ext cx="2996494" cy="5879749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rgbClr val="0EA2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301D-D463-4042-AB07-D0DDFDAB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274" y="3486147"/>
            <a:ext cx="5200650" cy="1804988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BEST</a:t>
            </a:r>
            <a:r>
              <a:rPr lang="en-US" sz="4000" dirty="0">
                <a:solidFill>
                  <a:srgbClr val="0EA20E"/>
                </a:solidFill>
              </a:rPr>
              <a:t>STREAMING</a:t>
            </a:r>
            <a:br>
              <a:rPr lang="en-US" sz="4000" dirty="0">
                <a:solidFill>
                  <a:srgbClr val="0EA20E"/>
                </a:solidFill>
              </a:rPr>
            </a:br>
            <a:r>
              <a:rPr lang="en-US" sz="4000" dirty="0">
                <a:solidFill>
                  <a:srgbClr val="320073"/>
                </a:solidFill>
              </a:rPr>
              <a:t>		</a:t>
            </a:r>
            <a:r>
              <a:rPr lang="en-US" sz="4000" dirty="0">
                <a:solidFill>
                  <a:srgbClr val="0EA20E"/>
                </a:solidFill>
              </a:rPr>
              <a:t>COMPUTING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61928-B35E-4EF5-84D5-39AE0FC5F514}"/>
              </a:ext>
            </a:extLst>
          </p:cNvPr>
          <p:cNvSpPr/>
          <p:nvPr userDrawn="1"/>
        </p:nvSpPr>
        <p:spPr>
          <a:xfrm>
            <a:off x="6095999" y="2808598"/>
            <a:ext cx="135904" cy="1359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DF4973-603F-48E8-AF45-692D4D8FD5AE}"/>
              </a:ext>
            </a:extLst>
          </p:cNvPr>
          <p:cNvSpPr/>
          <p:nvPr userDrawn="1"/>
        </p:nvSpPr>
        <p:spPr>
          <a:xfrm>
            <a:off x="6352704" y="2761409"/>
            <a:ext cx="230280" cy="23028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92C71A-F3D7-4587-A725-55A36EBB0116}"/>
              </a:ext>
            </a:extLst>
          </p:cNvPr>
          <p:cNvSpPr/>
          <p:nvPr userDrawn="1"/>
        </p:nvSpPr>
        <p:spPr>
          <a:xfrm>
            <a:off x="6703785" y="2808598"/>
            <a:ext cx="135904" cy="135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84616-937D-47EB-8F88-63C411D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5C5-C8E3-4B2C-A235-173635650F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6751F7B6-9109-43C8-B068-517DDB71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11979096" cy="6464503"/>
          </a:xfrm>
          <a:prstGeom prst="rect">
            <a:avLst/>
          </a:prstGeom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37C36A2C-F749-4E4F-8810-DDBB2B6EC857}"/>
              </a:ext>
            </a:extLst>
          </p:cNvPr>
          <p:cNvSpPr/>
          <p:nvPr/>
        </p:nvSpPr>
        <p:spPr>
          <a:xfrm>
            <a:off x="5476617" y="2070964"/>
            <a:ext cx="1906442" cy="19727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Marca de seleção">
            <a:extLst>
              <a:ext uri="{FF2B5EF4-FFF2-40B4-BE49-F238E27FC236}">
                <a16:creationId xmlns:a16="http://schemas.microsoft.com/office/drawing/2014/main" id="{239DFE16-AE1A-4220-8484-1BBD3096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7774" y="1701492"/>
            <a:ext cx="2059866" cy="20598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3431BD-88CD-4BB4-A2CC-6C48C10457B4}"/>
              </a:ext>
            </a:extLst>
          </p:cNvPr>
          <p:cNvSpPr txBox="1"/>
          <p:nvPr/>
        </p:nvSpPr>
        <p:spPr>
          <a:xfrm>
            <a:off x="5780905" y="4122284"/>
            <a:ext cx="132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OK</a:t>
            </a:r>
          </a:p>
          <a:p>
            <a:pPr algn="ctr"/>
            <a:r>
              <a:rPr lang="pt-BR" sz="3200" dirty="0">
                <a:solidFill>
                  <a:srgbClr val="FFFF00"/>
                </a:solidFill>
              </a:rPr>
              <a:t>...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C7E24-5186-48CC-90E8-1B2677BDBD15}"/>
              </a:ext>
            </a:extLst>
          </p:cNvPr>
          <p:cNvSpPr txBox="1"/>
          <p:nvPr/>
        </p:nvSpPr>
        <p:spPr>
          <a:xfrm>
            <a:off x="4846877" y="5282000"/>
            <a:ext cx="34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Aguarda um momento...</a:t>
            </a:r>
          </a:p>
        </p:txBody>
      </p:sp>
    </p:spTree>
    <p:extLst>
      <p:ext uri="{BB962C8B-B14F-4D97-AF65-F5344CB8AC3E}">
        <p14:creationId xmlns:p14="http://schemas.microsoft.com/office/powerpoint/2010/main" val="18868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652" y="2059125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17778" y="357165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013960" y="806005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</a:rPr>
              <a:t>Gráficos</a:t>
            </a: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253198"/>
              </p:ext>
            </p:extLst>
          </p:nvPr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30449"/>
              </p:ext>
            </p:extLst>
          </p:nvPr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593" y="2045036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27843" y="3558401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/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/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pic>
        <p:nvPicPr>
          <p:cNvPr id="47" name="Gráfico 46" descr="Aviso">
            <a:extLst>
              <a:ext uri="{FF2B5EF4-FFF2-40B4-BE49-F238E27FC236}">
                <a16:creationId xmlns:a16="http://schemas.microsoft.com/office/drawing/2014/main" id="{11F07AFD-4F7F-43B5-BC2E-E6B441F528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55773" y="694621"/>
            <a:ext cx="914400" cy="91440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6B13CC89-A5DB-4845-99B8-A1E0B35CA538}"/>
              </a:ext>
            </a:extLst>
          </p:cNvPr>
          <p:cNvSpPr txBox="1"/>
          <p:nvPr/>
        </p:nvSpPr>
        <p:spPr>
          <a:xfrm>
            <a:off x="4883005" y="852056"/>
            <a:ext cx="656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Sistema chegando próximo do limite!</a:t>
            </a:r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B421EE2D-CA36-4F47-848D-76A2031B23C8}"/>
              </a:ext>
            </a:extLst>
          </p:cNvPr>
          <p:cNvSpPr/>
          <p:nvPr/>
        </p:nvSpPr>
        <p:spPr>
          <a:xfrm>
            <a:off x="2388158" y="2189703"/>
            <a:ext cx="361175" cy="3431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8EB57D-F33C-41E5-AA6B-06B4F7DBBC2D}"/>
              </a:ext>
            </a:extLst>
          </p:cNvPr>
          <p:cNvSpPr txBox="1"/>
          <p:nvPr/>
        </p:nvSpPr>
        <p:spPr>
          <a:xfrm>
            <a:off x="2417990" y="2155539"/>
            <a:ext cx="1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29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7658-89CD-45F1-918C-DDF77908E483}"/>
              </a:ext>
            </a:extLst>
          </p:cNvPr>
          <p:cNvSpPr txBox="1">
            <a:spLocks/>
          </p:cNvSpPr>
          <p:nvPr/>
        </p:nvSpPr>
        <p:spPr>
          <a:xfrm>
            <a:off x="902594" y="474864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DE TELA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6"/>
            <a:ext cx="7992196" cy="53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194298"/>
            <a:ext cx="7992196" cy="53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5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C0892C8-2386-4C05-B051-846F810B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1150093"/>
            <a:ext cx="7990934" cy="53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79F10-75E9-45A5-82CE-D070353D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33" y="1107890"/>
            <a:ext cx="7990934" cy="5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Content">
            <a:extLst>
              <a:ext uri="{FF2B5EF4-FFF2-40B4-BE49-F238E27FC236}">
                <a16:creationId xmlns:a16="http://schemas.microsoft.com/office/drawing/2014/main" id="{F6992210-CD23-46E6-9FDC-874977E5EC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818349" y="3694684"/>
            <a:ext cx="2058670" cy="5845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id="{3F5C806E-E580-44B4-B02C-F8F6ABE3FE4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296660" y="1621299"/>
            <a:ext cx="510204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id="{0338B31C-1336-438B-82FD-C32CD6EB70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96660" y="2686774"/>
            <a:ext cx="521308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899A7D86-FA40-4D56-8C97-D118E845D033}"/>
              </a:ext>
            </a:extLst>
          </p:cNvPr>
          <p:cNvSpPr txBox="1"/>
          <p:nvPr/>
        </p:nvSpPr>
        <p:spPr>
          <a:xfrm>
            <a:off x="7818349" y="4625933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D52F5A84-8E06-4D84-A256-F95467B379C3}"/>
              </a:ext>
            </a:extLst>
          </p:cNvPr>
          <p:cNvSpPr txBox="1"/>
          <p:nvPr/>
        </p:nvSpPr>
        <p:spPr>
          <a:xfrm>
            <a:off x="7406640" y="54713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Login</a:t>
            </a:r>
            <a:endParaRPr lang="pt-BR" b="1" dirty="0"/>
          </a:p>
        </p:txBody>
      </p:sp>
      <p:pic>
        <p:nvPicPr>
          <p:cNvPr id="207" name="Imagem 206" descr="Uma imagem contendo desenho&#10;&#10;Descrição gerada automaticamente">
            <a:extLst>
              <a:ext uri="{FF2B5EF4-FFF2-40B4-BE49-F238E27FC236}">
                <a16:creationId xmlns:a16="http://schemas.microsoft.com/office/drawing/2014/main" id="{A11DF68C-EAFB-4581-AE98-F975777F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16304"/>
            <a:ext cx="5493664" cy="6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7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7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7400a1209ddb294a2c6756ae156987b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fff7bd6c89929ebc4342f5643ac8637b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5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62DF848-E0E0-4394-9BE0-9A530544640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6521DAB-AB54-4417-9A3F-680FC200503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80B57552-8ED6-4DB9-AC14-7622A986B75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F7ABAC1-700C-45E5-BC18-4E0BD9D11B1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27AAB3D-F37E-4B34-B90F-D9F3A1FF566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7B4B1F0-46E6-4525-908E-6C21720ECF7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5A225238-AABA-45A9-AC2D-060623C679C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DE97C9-309D-4BCA-892B-123C1150A8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A351D3C-E1D0-4BEF-A94F-4308047B2C7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9031ECE-7E03-480D-B8BB-25C6F89B5A5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3E4F016-3020-48A6-B99F-C1871B414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FACDDE-CC9D-43DE-9246-E5E316939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0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ADE73E15-4A4C-4609-9E53-44984B8EC6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65F8EF8D-4BAC-4081-A49F-1FB3D0F236F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1AE11140-FDC2-4D5B-A243-B14FB96F23E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79ABC63F-3EAA-44E1-9363-B5F7F5B74EC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8DB5CDF-21ED-4D61-A992-0396D310747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92F4C1-F673-48AF-9180-27DAB8429A5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1DBEBA3-14A1-4E49-8002-F47304C3BF3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26AF6F4-D651-4697-8F4E-2A177121AC0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4C88D0F-33F8-4BFF-A62E-630D09631C51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59C856-0773-4CC4-9D11-59CDAB2C93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1555E5B-9572-4B7C-AB35-3DC0CE4FB3E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87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do Office</vt:lpstr>
      <vt:lpstr>BESTSTREAMING   COMPUTING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BESTSTREAMING   CUMPUTING</dc:title>
  <dc:creator>Ester Paixao de Aquino</dc:creator>
  <cp:lastModifiedBy>GUSTAVO HENRIQUE MARTINS GONÇALVES</cp:lastModifiedBy>
  <cp:revision>40</cp:revision>
  <dcterms:created xsi:type="dcterms:W3CDTF">2019-10-02T16:35:44Z</dcterms:created>
  <dcterms:modified xsi:type="dcterms:W3CDTF">2019-10-23T18:21:04Z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Tfs.IsStoryboard">
    <vt:bool>true</vt:bool>
  </property>
</Properties>
</file>