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9FA65-F73D-4B3B-82E9-69E94D18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2F3EB-CA6C-4AC7-BEDE-0012E7683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EB03A-5FD1-4179-AA91-F1A66FFF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F5FC8-5BCD-4885-B2B4-3AF63120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A3ABB-C831-4FCA-BE2A-B27ECD9D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1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3E532-4709-41DB-9F8C-45B81B8B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1E4DE-272F-4C64-92AF-F7C3A55A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35BAC-A521-4513-A1B9-CFEA13BA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78D9D-18F1-46FE-84DC-7DB596A3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04E08-A808-4779-9CF3-0839727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992981-3752-42A1-95DB-22836D69C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BE47A-6258-4F73-A966-6820E9D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2DDCE-082B-4128-8AFD-9A2DF06C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735B1-BE4B-434F-91C6-286C253B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E9D6D-E74F-4DF6-8889-F15C3A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A352D-68D0-4757-BD33-69B16C7F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BD5C4-107D-414A-803F-A4C779D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57E66-E8D0-478A-A8A6-2917C839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0CAC8-4A41-4870-8F82-29DC6869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6EB2F-D674-424C-B478-1AFCFD48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0BB7-3DD4-4C17-B9E7-71A090F6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88853-BF06-4BF4-81E8-8268BF93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B15D0-1682-4AA3-BE12-0832DFF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E57A0-67A0-4011-884F-E9D2C720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806DB-0847-48B4-9A50-71A9C98D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5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9B7E3-7602-47DE-909B-F875C1E6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793E3-527D-4FBB-953E-4F39727C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BAC25-23E5-4FDF-A375-755D237F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C0099-905F-4CAB-B5A8-B65896DF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8CEBE-73A8-4693-B228-ACA74284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20A87-BEEA-49DD-A7FE-11B0F7A9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2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114E4-89B0-42AC-B4E6-879CD85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53E8B7-D96F-46F5-BB59-77E4C00B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7A602-842F-4453-A69D-D7B87C46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77BCD2-8736-4EB9-9A5B-8CCF49D7C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10B07D-2233-4BF5-9905-5B8B0F83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38E3A5-5407-4D6E-914D-5829EE2F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D20BB-B7E9-4B10-B289-987D9C0A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5BDABC-462A-415F-A348-6B8D2FA7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793B-6607-4D68-965D-FB7C709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ACBA58-4871-4C3F-B3FB-A3759C17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BEF5F1-CA48-41F6-BEC3-C685B2EC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47F0EB-5C32-409A-91ED-6ADFCF1A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ED8202-76E8-4D8C-9DB3-2C7A002E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83FDE-2961-4D11-9E4A-DB6A44C1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D3032-1867-4C66-BBA8-BD51BD34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682A-0BDA-446B-9559-7D718056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1A427-9764-43D9-9F86-4E78360F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85C94-3386-4709-9D8F-EC61654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96997-C1B4-41A9-A65E-A8D504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67C841-1021-43E0-A601-7D31E757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EB23E-A98A-4628-989C-8EFFBF6E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6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0C42B-11FA-4789-BCD5-6B1CAC9E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3FA36A-B45C-483A-BFDE-B70415B2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F22DD7-0D66-451A-8E92-A41103B91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160C2-5861-4AEF-AA74-C5D2CDB8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2F0F1-6C97-4734-9E46-5813BA8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12C54-D5F1-4F77-9332-F527893A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9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E83CE8-99FE-4F8B-A56E-C102CF09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516C-A7E3-4408-A0C1-95FD4940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6D523-17E2-437F-ABE5-02DB1AD5E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5B78-C06B-4C31-998E-F0B46E7848B7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75D14-7AA4-4925-A9A1-CA907C1AD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5027C-07F9-451A-BE80-43BDE778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B95E-E135-4B6B-9279-40AA0103D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097F2AE-F35F-443E-A10E-C2369225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916332"/>
            <a:ext cx="5129784" cy="3039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2E360D8-35FE-4699-A058-530E4FF9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2011897"/>
            <a:ext cx="5129784" cy="283420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144B1-D2F4-450C-9FFC-E67674CE803D}"/>
              </a:ext>
            </a:extLst>
          </p:cNvPr>
          <p:cNvCxnSpPr/>
          <p:nvPr/>
        </p:nvCxnSpPr>
        <p:spPr>
          <a:xfrm>
            <a:off x="9303026" y="5605670"/>
            <a:ext cx="224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C992D4-6BD1-4318-BFA0-15906FA5FEA2}"/>
              </a:ext>
            </a:extLst>
          </p:cNvPr>
          <p:cNvSpPr txBox="1"/>
          <p:nvPr/>
        </p:nvSpPr>
        <p:spPr>
          <a:xfrm>
            <a:off x="9303027" y="5300594"/>
            <a:ext cx="224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Atenção ao retorno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A6E9572-9722-4102-B485-C7ACE684F7F4}"/>
              </a:ext>
            </a:extLst>
          </p:cNvPr>
          <p:cNvCxnSpPr/>
          <p:nvPr/>
        </p:nvCxnSpPr>
        <p:spPr>
          <a:xfrm>
            <a:off x="9303026" y="6076123"/>
            <a:ext cx="224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8B09BB-C01A-4B3D-88BD-F91A7F366BCE}"/>
              </a:ext>
            </a:extLst>
          </p:cNvPr>
          <p:cNvSpPr txBox="1"/>
          <p:nvPr/>
        </p:nvSpPr>
        <p:spPr>
          <a:xfrm>
            <a:off x="9220941" y="5780654"/>
            <a:ext cx="24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Limite de tela/Atributos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D18C8A-C32B-42C7-A86D-37387B9026F1}"/>
              </a:ext>
            </a:extLst>
          </p:cNvPr>
          <p:cNvSpPr/>
          <p:nvPr/>
        </p:nvSpPr>
        <p:spPr>
          <a:xfrm>
            <a:off x="6421034" y="1947644"/>
            <a:ext cx="5129784" cy="2898458"/>
          </a:xfrm>
          <a:prstGeom prst="rect">
            <a:avLst/>
          </a:prstGeom>
          <a:noFill/>
          <a:ln w="9525" cap="flat" cmpd="sng" algn="ctr">
            <a:solidFill>
              <a:srgbClr val="C5C5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Martins Goncalves</dc:creator>
  <cp:lastModifiedBy>Gustavo Henrique Martins Goncalves</cp:lastModifiedBy>
  <cp:revision>1</cp:revision>
  <dcterms:created xsi:type="dcterms:W3CDTF">2019-11-25T17:01:53Z</dcterms:created>
  <dcterms:modified xsi:type="dcterms:W3CDTF">2019-11-25T17:06:50Z</dcterms:modified>
</cp:coreProperties>
</file>