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89" r:id="rId3"/>
    <p:sldId id="313" r:id="rId4"/>
    <p:sldId id="314" r:id="rId5"/>
    <p:sldId id="315" r:id="rId6"/>
    <p:sldId id="316" r:id="rId7"/>
    <p:sldId id="317" r:id="rId8"/>
    <p:sldId id="284" r:id="rId9"/>
    <p:sldId id="312" r:id="rId10"/>
    <p:sldId id="318" r:id="rId11"/>
    <p:sldId id="319" r:id="rId12"/>
    <p:sldId id="310" r:id="rId13"/>
    <p:sldId id="311" r:id="rId14"/>
    <p:sldId id="275" r:id="rId15"/>
    <p:sldId id="288" r:id="rId16"/>
    <p:sldId id="29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3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910" autoAdjust="0"/>
  </p:normalViewPr>
  <p:slideViewPr>
    <p:cSldViewPr snapToGrid="0" showGuides="1">
      <p:cViewPr>
        <p:scale>
          <a:sx n="75" d="100"/>
          <a:sy n="75" d="100"/>
        </p:scale>
        <p:origin x="42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8AE1E-1AB4-433E-A8E8-0E90E5A557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6694AF5F-A893-45B2-8C35-8F633C471865}">
      <dgm:prSet phldrT="[Texto]" custT="1"/>
      <dgm:spPr>
        <a:solidFill>
          <a:srgbClr val="39B300"/>
        </a:solidFill>
      </dgm:spPr>
      <dgm:t>
        <a:bodyPr/>
        <a:lstStyle/>
        <a:p>
          <a:r>
            <a:rPr lang="pt-BR" sz="2000" dirty="0"/>
            <a:t>Alex Celestino</a:t>
          </a:r>
        </a:p>
      </dgm:t>
    </dgm:pt>
    <dgm:pt modelId="{3E32A646-D693-448F-A9A9-77CF24F517C3}" type="parTrans" cxnId="{E0C2A90F-9090-4747-9299-A4FEA689B796}">
      <dgm:prSet/>
      <dgm:spPr/>
      <dgm:t>
        <a:bodyPr/>
        <a:lstStyle/>
        <a:p>
          <a:endParaRPr lang="pt-BR"/>
        </a:p>
      </dgm:t>
    </dgm:pt>
    <dgm:pt modelId="{3D776E7A-88F1-47DB-8E97-47492F3D3705}" type="sibTrans" cxnId="{E0C2A90F-9090-4747-9299-A4FEA689B796}">
      <dgm:prSet/>
      <dgm:spPr/>
      <dgm:t>
        <a:bodyPr/>
        <a:lstStyle/>
        <a:p>
          <a:endParaRPr lang="pt-BR"/>
        </a:p>
      </dgm:t>
    </dgm:pt>
    <dgm:pt modelId="{C1DB39B4-8B0E-4E03-86B4-B997FCB5B010}">
      <dgm:prSet phldrT="[Texto]" custT="1"/>
      <dgm:spPr/>
      <dgm:t>
        <a:bodyPr/>
        <a:lstStyle/>
        <a:p>
          <a:r>
            <a:rPr lang="pt-BR" sz="2000" dirty="0"/>
            <a:t>Carlos Guilherme</a:t>
          </a:r>
        </a:p>
      </dgm:t>
    </dgm:pt>
    <dgm:pt modelId="{5B4DBFA2-E89C-48BD-8DE3-C0A1BFBE52CC}" type="parTrans" cxnId="{5FFD18AF-A9A3-4071-9E08-86020200100F}">
      <dgm:prSet/>
      <dgm:spPr/>
      <dgm:t>
        <a:bodyPr/>
        <a:lstStyle/>
        <a:p>
          <a:endParaRPr lang="pt-BR"/>
        </a:p>
      </dgm:t>
    </dgm:pt>
    <dgm:pt modelId="{AE1B3146-53CA-4F06-A433-4C15CF621C90}" type="sibTrans" cxnId="{5FFD18AF-A9A3-4071-9E08-86020200100F}">
      <dgm:prSet/>
      <dgm:spPr/>
      <dgm:t>
        <a:bodyPr/>
        <a:lstStyle/>
        <a:p>
          <a:endParaRPr lang="pt-BR"/>
        </a:p>
      </dgm:t>
    </dgm:pt>
    <dgm:pt modelId="{4A49A3C5-86EF-45FC-B1E3-8878BAE79B52}">
      <dgm:prSet phldrT="[Texto]" custT="1"/>
      <dgm:spPr/>
      <dgm:t>
        <a:bodyPr/>
        <a:lstStyle/>
        <a:p>
          <a:r>
            <a:rPr lang="pt-BR" sz="2000" dirty="0"/>
            <a:t>Ester Paixão</a:t>
          </a:r>
        </a:p>
      </dgm:t>
    </dgm:pt>
    <dgm:pt modelId="{57956F6F-5180-4126-A785-EAC53D9B0E0F}" type="parTrans" cxnId="{AB49D6A1-51FE-4092-BEA9-BA677B954F28}">
      <dgm:prSet/>
      <dgm:spPr/>
      <dgm:t>
        <a:bodyPr/>
        <a:lstStyle/>
        <a:p>
          <a:endParaRPr lang="pt-BR"/>
        </a:p>
      </dgm:t>
    </dgm:pt>
    <dgm:pt modelId="{650602D7-4031-47E1-B5A5-4173949024EC}" type="sibTrans" cxnId="{AB49D6A1-51FE-4092-BEA9-BA677B954F28}">
      <dgm:prSet/>
      <dgm:spPr/>
      <dgm:t>
        <a:bodyPr/>
        <a:lstStyle/>
        <a:p>
          <a:endParaRPr lang="pt-BR"/>
        </a:p>
      </dgm:t>
    </dgm:pt>
    <dgm:pt modelId="{68827822-484B-422B-97E2-C4F10B1534DE}">
      <dgm:prSet phldrT="[Texto]" custT="1"/>
      <dgm:spPr/>
      <dgm:t>
        <a:bodyPr/>
        <a:lstStyle/>
        <a:p>
          <a:r>
            <a:rPr lang="pt-BR" sz="2000" dirty="0"/>
            <a:t>Fernando Correa</a:t>
          </a:r>
        </a:p>
      </dgm:t>
    </dgm:pt>
    <dgm:pt modelId="{BBACAF20-9BD9-4DD5-813A-17F7DF5C0E2E}" type="parTrans" cxnId="{3B2E3223-A27F-4BA4-AB4F-E2C6DD2769D0}">
      <dgm:prSet/>
      <dgm:spPr/>
      <dgm:t>
        <a:bodyPr/>
        <a:lstStyle/>
        <a:p>
          <a:endParaRPr lang="pt-BR"/>
        </a:p>
      </dgm:t>
    </dgm:pt>
    <dgm:pt modelId="{8D6717B9-0DB0-4490-92A7-195C2DC491A1}" type="sibTrans" cxnId="{3B2E3223-A27F-4BA4-AB4F-E2C6DD2769D0}">
      <dgm:prSet/>
      <dgm:spPr/>
      <dgm:t>
        <a:bodyPr/>
        <a:lstStyle/>
        <a:p>
          <a:endParaRPr lang="pt-BR"/>
        </a:p>
      </dgm:t>
    </dgm:pt>
    <dgm:pt modelId="{89C5D28B-101F-4D57-8248-3558F57FE245}">
      <dgm:prSet phldrT="[Texto]" custT="1"/>
      <dgm:spPr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0334" tIns="76200" rIns="142240" bIns="76200" numCol="1" spcCol="1270" anchor="ctr" anchorCtr="0"/>
        <a:lstStyle/>
        <a:p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gm:t>
    </dgm:pt>
    <dgm:pt modelId="{0B9B6A9E-630F-4F21-B407-8FD1C40B9716}" type="parTrans" cxnId="{E67D4DD4-A4D2-4FB5-8CA3-1C6238394796}">
      <dgm:prSet/>
      <dgm:spPr/>
      <dgm:t>
        <a:bodyPr/>
        <a:lstStyle/>
        <a:p>
          <a:endParaRPr lang="pt-BR"/>
        </a:p>
      </dgm:t>
    </dgm:pt>
    <dgm:pt modelId="{611A6DB3-4D3E-4E00-92E8-A3FD945F23D6}" type="sibTrans" cxnId="{E67D4DD4-A4D2-4FB5-8CA3-1C6238394796}">
      <dgm:prSet/>
      <dgm:spPr/>
      <dgm:t>
        <a:bodyPr/>
        <a:lstStyle/>
        <a:p>
          <a:endParaRPr lang="pt-BR"/>
        </a:p>
      </dgm:t>
    </dgm:pt>
    <dgm:pt modelId="{ED02FF41-126B-4EEB-96DE-9C013C366159}">
      <dgm:prSet/>
      <dgm:spPr/>
      <dgm:t>
        <a:bodyPr/>
        <a:lstStyle/>
        <a:p>
          <a:r>
            <a:rPr lang="pt-BR"/>
            <a:t>Gustavo Henrique</a:t>
          </a:r>
          <a:endParaRPr lang="pt-BR" dirty="0"/>
        </a:p>
      </dgm:t>
    </dgm:pt>
    <dgm:pt modelId="{23332EEB-8850-4BC8-BCE5-A882DEC7B495}" type="parTrans" cxnId="{AC964366-B147-4D41-8DE9-FDCD971738FE}">
      <dgm:prSet/>
      <dgm:spPr/>
      <dgm:t>
        <a:bodyPr/>
        <a:lstStyle/>
        <a:p>
          <a:endParaRPr lang="pt-BR"/>
        </a:p>
      </dgm:t>
    </dgm:pt>
    <dgm:pt modelId="{63C8B872-4656-47FC-8B98-A7D71F63A342}" type="sibTrans" cxnId="{AC964366-B147-4D41-8DE9-FDCD971738FE}">
      <dgm:prSet/>
      <dgm:spPr/>
      <dgm:t>
        <a:bodyPr/>
        <a:lstStyle/>
        <a:p>
          <a:endParaRPr lang="pt-BR"/>
        </a:p>
      </dgm:t>
    </dgm:pt>
    <dgm:pt modelId="{BDF29C2F-0A97-403B-A361-813F95000416}" type="pres">
      <dgm:prSet presAssocID="{8AC8AE1E-1AB4-433E-A8E8-0E90E5A5575D}" presName="Name0" presStyleCnt="0">
        <dgm:presLayoutVars>
          <dgm:chMax val="7"/>
          <dgm:chPref val="7"/>
          <dgm:dir/>
        </dgm:presLayoutVars>
      </dgm:prSet>
      <dgm:spPr/>
    </dgm:pt>
    <dgm:pt modelId="{C2FAA46A-B8C3-4AF4-86F7-8D04EF510D58}" type="pres">
      <dgm:prSet presAssocID="{8AC8AE1E-1AB4-433E-A8E8-0E90E5A5575D}" presName="Name1" presStyleCnt="0"/>
      <dgm:spPr/>
    </dgm:pt>
    <dgm:pt modelId="{9AB47BF4-B6B5-454E-8F77-592B7F232389}" type="pres">
      <dgm:prSet presAssocID="{8AC8AE1E-1AB4-433E-A8E8-0E90E5A5575D}" presName="cycle" presStyleCnt="0"/>
      <dgm:spPr/>
    </dgm:pt>
    <dgm:pt modelId="{69D9A2C6-D73E-4654-9B35-E05C0FCB9F54}" type="pres">
      <dgm:prSet presAssocID="{8AC8AE1E-1AB4-433E-A8E8-0E90E5A5575D}" presName="srcNode" presStyleLbl="node1" presStyleIdx="0" presStyleCnt="6"/>
      <dgm:spPr/>
    </dgm:pt>
    <dgm:pt modelId="{CC7840AB-2680-4275-B135-409895027D7E}" type="pres">
      <dgm:prSet presAssocID="{8AC8AE1E-1AB4-433E-A8E8-0E90E5A5575D}" presName="conn" presStyleLbl="parChTrans1D2" presStyleIdx="0" presStyleCnt="1"/>
      <dgm:spPr/>
    </dgm:pt>
    <dgm:pt modelId="{042C40E9-BE88-4314-82F3-0EA91F56BF7F}" type="pres">
      <dgm:prSet presAssocID="{8AC8AE1E-1AB4-433E-A8E8-0E90E5A5575D}" presName="extraNode" presStyleLbl="node1" presStyleIdx="0" presStyleCnt="6"/>
      <dgm:spPr/>
    </dgm:pt>
    <dgm:pt modelId="{15A32DB2-77DF-4F01-A116-AFD7E0221EB5}" type="pres">
      <dgm:prSet presAssocID="{8AC8AE1E-1AB4-433E-A8E8-0E90E5A5575D}" presName="dstNode" presStyleLbl="node1" presStyleIdx="0" presStyleCnt="6"/>
      <dgm:spPr/>
    </dgm:pt>
    <dgm:pt modelId="{7097BECD-16E1-4941-9098-1499D4A4D4E8}" type="pres">
      <dgm:prSet presAssocID="{6694AF5F-A893-45B2-8C35-8F633C471865}" presName="text_1" presStyleLbl="node1" presStyleIdx="0" presStyleCnt="6">
        <dgm:presLayoutVars>
          <dgm:bulletEnabled val="1"/>
        </dgm:presLayoutVars>
      </dgm:prSet>
      <dgm:spPr/>
    </dgm:pt>
    <dgm:pt modelId="{755CFE28-22CF-47C2-BAD5-B0A2A9688848}" type="pres">
      <dgm:prSet presAssocID="{6694AF5F-A893-45B2-8C35-8F633C471865}" presName="accent_1" presStyleCnt="0"/>
      <dgm:spPr/>
    </dgm:pt>
    <dgm:pt modelId="{69567D30-B666-446D-8BE9-A68212452986}" type="pres">
      <dgm:prSet presAssocID="{6694AF5F-A893-45B2-8C35-8F633C471865}" presName="accentRepeatNode" presStyleLbl="solidFgAcc1" presStyleIdx="0" presStyleCnt="6"/>
      <dgm:spPr/>
    </dgm:pt>
    <dgm:pt modelId="{0C20E40F-01EB-41AD-B06A-54732A989F5E}" type="pres">
      <dgm:prSet presAssocID="{C1DB39B4-8B0E-4E03-86B4-B997FCB5B010}" presName="text_2" presStyleLbl="node1" presStyleIdx="1" presStyleCnt="6">
        <dgm:presLayoutVars>
          <dgm:bulletEnabled val="1"/>
        </dgm:presLayoutVars>
      </dgm:prSet>
      <dgm:spPr/>
    </dgm:pt>
    <dgm:pt modelId="{C8DA2607-5542-45EC-AE98-EF101A5AC2D6}" type="pres">
      <dgm:prSet presAssocID="{C1DB39B4-8B0E-4E03-86B4-B997FCB5B010}" presName="accent_2" presStyleCnt="0"/>
      <dgm:spPr/>
    </dgm:pt>
    <dgm:pt modelId="{6FBF5AC3-5826-4D49-929E-1EE13A3D5425}" type="pres">
      <dgm:prSet presAssocID="{C1DB39B4-8B0E-4E03-86B4-B997FCB5B010}" presName="accentRepeatNode" presStyleLbl="solidFgAcc1" presStyleIdx="1" presStyleCnt="6"/>
      <dgm:spPr/>
    </dgm:pt>
    <dgm:pt modelId="{CFDEC44F-73FD-465D-B37F-910285EDB97D}" type="pres">
      <dgm:prSet presAssocID="{4A49A3C5-86EF-45FC-B1E3-8878BAE79B52}" presName="text_3" presStyleLbl="node1" presStyleIdx="2" presStyleCnt="6">
        <dgm:presLayoutVars>
          <dgm:bulletEnabled val="1"/>
        </dgm:presLayoutVars>
      </dgm:prSet>
      <dgm:spPr/>
    </dgm:pt>
    <dgm:pt modelId="{6E00A05E-E3E7-42D4-9E70-4519B9AA158C}" type="pres">
      <dgm:prSet presAssocID="{4A49A3C5-86EF-45FC-B1E3-8878BAE79B52}" presName="accent_3" presStyleCnt="0"/>
      <dgm:spPr/>
    </dgm:pt>
    <dgm:pt modelId="{169F10A2-0B3F-4B49-9B34-E829F3F609DD}" type="pres">
      <dgm:prSet presAssocID="{4A49A3C5-86EF-45FC-B1E3-8878BAE79B52}" presName="accentRepeatNode" presStyleLbl="solidFgAcc1" presStyleIdx="2" presStyleCnt="6"/>
      <dgm:spPr/>
    </dgm:pt>
    <dgm:pt modelId="{9EE4C487-BBBA-4D9A-9237-EB5886CC0BA6}" type="pres">
      <dgm:prSet presAssocID="{68827822-484B-422B-97E2-C4F10B1534DE}" presName="text_4" presStyleLbl="node1" presStyleIdx="3" presStyleCnt="6">
        <dgm:presLayoutVars>
          <dgm:bulletEnabled val="1"/>
        </dgm:presLayoutVars>
      </dgm:prSet>
      <dgm:spPr/>
    </dgm:pt>
    <dgm:pt modelId="{31B09AD4-C7EE-4161-ACF4-B286A52E34C7}" type="pres">
      <dgm:prSet presAssocID="{68827822-484B-422B-97E2-C4F10B1534DE}" presName="accent_4" presStyleCnt="0"/>
      <dgm:spPr/>
    </dgm:pt>
    <dgm:pt modelId="{52A4BFE1-AAB5-4418-B043-BA90FC830654}" type="pres">
      <dgm:prSet presAssocID="{68827822-484B-422B-97E2-C4F10B1534DE}" presName="accentRepeatNode" presStyleLbl="solidFgAcc1" presStyleIdx="3" presStyleCnt="6"/>
      <dgm:spPr/>
    </dgm:pt>
    <dgm:pt modelId="{3C6823F8-5887-486C-BB38-B6E4DE36E884}" type="pres">
      <dgm:prSet presAssocID="{ED02FF41-126B-4EEB-96DE-9C013C366159}" presName="text_5" presStyleLbl="node1" presStyleIdx="4" presStyleCnt="6">
        <dgm:presLayoutVars>
          <dgm:bulletEnabled val="1"/>
        </dgm:presLayoutVars>
      </dgm:prSet>
      <dgm:spPr/>
    </dgm:pt>
    <dgm:pt modelId="{D23B9935-7F83-4C0B-B148-A96AE8C90E11}" type="pres">
      <dgm:prSet presAssocID="{ED02FF41-126B-4EEB-96DE-9C013C366159}" presName="accent_5" presStyleCnt="0"/>
      <dgm:spPr/>
    </dgm:pt>
    <dgm:pt modelId="{A9731519-5B6D-46F6-9C76-F8BB86E8B7DD}" type="pres">
      <dgm:prSet presAssocID="{ED02FF41-126B-4EEB-96DE-9C013C366159}" presName="accentRepeatNode" presStyleLbl="solidFgAcc1" presStyleIdx="4" presStyleCnt="6"/>
      <dgm:spPr/>
    </dgm:pt>
    <dgm:pt modelId="{FABA6D6F-0A0A-4DD4-AD2F-5C4305436D58}" type="pres">
      <dgm:prSet presAssocID="{89C5D28B-101F-4D57-8248-3558F57FE245}" presName="text_6" presStyleLbl="node1" presStyleIdx="5" presStyleCnt="6">
        <dgm:presLayoutVars>
          <dgm:bulletEnabled val="1"/>
        </dgm:presLayoutVars>
      </dgm:prSet>
      <dgm:spPr/>
    </dgm:pt>
    <dgm:pt modelId="{D54C523E-BA8C-4B87-9ED7-98416DB59A2D}" type="pres">
      <dgm:prSet presAssocID="{89C5D28B-101F-4D57-8248-3558F57FE245}" presName="accent_6" presStyleCnt="0"/>
      <dgm:spPr/>
    </dgm:pt>
    <dgm:pt modelId="{46212351-23A8-4EF7-9205-DC0BCA0052A5}" type="pres">
      <dgm:prSet presAssocID="{89C5D28B-101F-4D57-8248-3558F57FE245}" presName="accentRepeatNode" presStyleLbl="solidFgAcc1" presStyleIdx="5" presStyleCnt="6"/>
      <dgm:spPr/>
    </dgm:pt>
  </dgm:ptLst>
  <dgm:cxnLst>
    <dgm:cxn modelId="{B6E6A100-19C3-4E67-83DC-E74634DE375C}" type="presOf" srcId="{68827822-484B-422B-97E2-C4F10B1534DE}" destId="{9EE4C487-BBBA-4D9A-9237-EB5886CC0BA6}" srcOrd="0" destOrd="0" presId="urn:microsoft.com/office/officeart/2008/layout/VerticalCurvedList"/>
    <dgm:cxn modelId="{DE506A0D-885D-48D5-9C92-6D06D1441DDE}" type="presOf" srcId="{ED02FF41-126B-4EEB-96DE-9C013C366159}" destId="{3C6823F8-5887-486C-BB38-B6E4DE36E884}" srcOrd="0" destOrd="0" presId="urn:microsoft.com/office/officeart/2008/layout/VerticalCurvedList"/>
    <dgm:cxn modelId="{E0C2A90F-9090-4747-9299-A4FEA689B796}" srcId="{8AC8AE1E-1AB4-433E-A8E8-0E90E5A5575D}" destId="{6694AF5F-A893-45B2-8C35-8F633C471865}" srcOrd="0" destOrd="0" parTransId="{3E32A646-D693-448F-A9A9-77CF24F517C3}" sibTransId="{3D776E7A-88F1-47DB-8E97-47492F3D3705}"/>
    <dgm:cxn modelId="{3B2E3223-A27F-4BA4-AB4F-E2C6DD2769D0}" srcId="{8AC8AE1E-1AB4-433E-A8E8-0E90E5A5575D}" destId="{68827822-484B-422B-97E2-C4F10B1534DE}" srcOrd="3" destOrd="0" parTransId="{BBACAF20-9BD9-4DD5-813A-17F7DF5C0E2E}" sibTransId="{8D6717B9-0DB0-4490-92A7-195C2DC491A1}"/>
    <dgm:cxn modelId="{AC964366-B147-4D41-8DE9-FDCD971738FE}" srcId="{8AC8AE1E-1AB4-433E-A8E8-0E90E5A5575D}" destId="{ED02FF41-126B-4EEB-96DE-9C013C366159}" srcOrd="4" destOrd="0" parTransId="{23332EEB-8850-4BC8-BCE5-A882DEC7B495}" sibTransId="{63C8B872-4656-47FC-8B98-A7D71F63A342}"/>
    <dgm:cxn modelId="{EB623748-2836-44B6-9FE4-F38B4642A09A}" type="presOf" srcId="{4A49A3C5-86EF-45FC-B1E3-8878BAE79B52}" destId="{CFDEC44F-73FD-465D-B37F-910285EDB97D}" srcOrd="0" destOrd="0" presId="urn:microsoft.com/office/officeart/2008/layout/VerticalCurvedList"/>
    <dgm:cxn modelId="{0FC1D64F-F062-48C9-A54A-11D28CB9CB12}" type="presOf" srcId="{3D776E7A-88F1-47DB-8E97-47492F3D3705}" destId="{CC7840AB-2680-4275-B135-409895027D7E}" srcOrd="0" destOrd="0" presId="urn:microsoft.com/office/officeart/2008/layout/VerticalCurvedList"/>
    <dgm:cxn modelId="{4F0B9889-CD87-4743-929A-F025426B5042}" type="presOf" srcId="{C1DB39B4-8B0E-4E03-86B4-B997FCB5B010}" destId="{0C20E40F-01EB-41AD-B06A-54732A989F5E}" srcOrd="0" destOrd="0" presId="urn:microsoft.com/office/officeart/2008/layout/VerticalCurvedList"/>
    <dgm:cxn modelId="{AB49D6A1-51FE-4092-BEA9-BA677B954F28}" srcId="{8AC8AE1E-1AB4-433E-A8E8-0E90E5A5575D}" destId="{4A49A3C5-86EF-45FC-B1E3-8878BAE79B52}" srcOrd="2" destOrd="0" parTransId="{57956F6F-5180-4126-A785-EAC53D9B0E0F}" sibTransId="{650602D7-4031-47E1-B5A5-4173949024EC}"/>
    <dgm:cxn modelId="{5D46F1AB-BC8A-4954-9DF0-D997FE9FA2CE}" type="presOf" srcId="{8AC8AE1E-1AB4-433E-A8E8-0E90E5A5575D}" destId="{BDF29C2F-0A97-403B-A361-813F95000416}" srcOrd="0" destOrd="0" presId="urn:microsoft.com/office/officeart/2008/layout/VerticalCurvedList"/>
    <dgm:cxn modelId="{5FFD18AF-A9A3-4071-9E08-86020200100F}" srcId="{8AC8AE1E-1AB4-433E-A8E8-0E90E5A5575D}" destId="{C1DB39B4-8B0E-4E03-86B4-B997FCB5B010}" srcOrd="1" destOrd="0" parTransId="{5B4DBFA2-E89C-48BD-8DE3-C0A1BFBE52CC}" sibTransId="{AE1B3146-53CA-4F06-A433-4C15CF621C90}"/>
    <dgm:cxn modelId="{59E1E2C3-37C9-4297-92A9-B59574EA5C31}" type="presOf" srcId="{6694AF5F-A893-45B2-8C35-8F633C471865}" destId="{7097BECD-16E1-4941-9098-1499D4A4D4E8}" srcOrd="0" destOrd="0" presId="urn:microsoft.com/office/officeart/2008/layout/VerticalCurvedList"/>
    <dgm:cxn modelId="{E67D4DD4-A4D2-4FB5-8CA3-1C6238394796}" srcId="{8AC8AE1E-1AB4-433E-A8E8-0E90E5A5575D}" destId="{89C5D28B-101F-4D57-8248-3558F57FE245}" srcOrd="5" destOrd="0" parTransId="{0B9B6A9E-630F-4F21-B407-8FD1C40B9716}" sibTransId="{611A6DB3-4D3E-4E00-92E8-A3FD945F23D6}"/>
    <dgm:cxn modelId="{BC1A4ED6-8B1F-4AE1-A44D-3C5CA52D1448}" type="presOf" srcId="{89C5D28B-101F-4D57-8248-3558F57FE245}" destId="{FABA6D6F-0A0A-4DD4-AD2F-5C4305436D58}" srcOrd="0" destOrd="0" presId="urn:microsoft.com/office/officeart/2008/layout/VerticalCurvedList"/>
    <dgm:cxn modelId="{904C869D-3880-431E-BCAF-3E0CE3EFC2BD}" type="presParOf" srcId="{BDF29C2F-0A97-403B-A361-813F95000416}" destId="{C2FAA46A-B8C3-4AF4-86F7-8D04EF510D58}" srcOrd="0" destOrd="0" presId="urn:microsoft.com/office/officeart/2008/layout/VerticalCurvedList"/>
    <dgm:cxn modelId="{78417614-2708-4EA0-8339-54822106E891}" type="presParOf" srcId="{C2FAA46A-B8C3-4AF4-86F7-8D04EF510D58}" destId="{9AB47BF4-B6B5-454E-8F77-592B7F232389}" srcOrd="0" destOrd="0" presId="urn:microsoft.com/office/officeart/2008/layout/VerticalCurvedList"/>
    <dgm:cxn modelId="{C2062C33-C109-44D3-95D4-AC1C93B8BA08}" type="presParOf" srcId="{9AB47BF4-B6B5-454E-8F77-592B7F232389}" destId="{69D9A2C6-D73E-4654-9B35-E05C0FCB9F54}" srcOrd="0" destOrd="0" presId="urn:microsoft.com/office/officeart/2008/layout/VerticalCurvedList"/>
    <dgm:cxn modelId="{7A7CEB10-A9F1-4712-A7B6-655A9E886D52}" type="presParOf" srcId="{9AB47BF4-B6B5-454E-8F77-592B7F232389}" destId="{CC7840AB-2680-4275-B135-409895027D7E}" srcOrd="1" destOrd="0" presId="urn:microsoft.com/office/officeart/2008/layout/VerticalCurvedList"/>
    <dgm:cxn modelId="{F511DB9B-0B29-44D5-BB32-B50E7FB9B5A0}" type="presParOf" srcId="{9AB47BF4-B6B5-454E-8F77-592B7F232389}" destId="{042C40E9-BE88-4314-82F3-0EA91F56BF7F}" srcOrd="2" destOrd="0" presId="urn:microsoft.com/office/officeart/2008/layout/VerticalCurvedList"/>
    <dgm:cxn modelId="{E20295FB-C79F-495D-BB8E-871E81D186E2}" type="presParOf" srcId="{9AB47BF4-B6B5-454E-8F77-592B7F232389}" destId="{15A32DB2-77DF-4F01-A116-AFD7E0221EB5}" srcOrd="3" destOrd="0" presId="urn:microsoft.com/office/officeart/2008/layout/VerticalCurvedList"/>
    <dgm:cxn modelId="{D4EEBA2E-7CA2-465D-9E51-4EC460B60393}" type="presParOf" srcId="{C2FAA46A-B8C3-4AF4-86F7-8D04EF510D58}" destId="{7097BECD-16E1-4941-9098-1499D4A4D4E8}" srcOrd="1" destOrd="0" presId="urn:microsoft.com/office/officeart/2008/layout/VerticalCurvedList"/>
    <dgm:cxn modelId="{69174515-E739-49A5-94FE-D3AE4FFD7CDD}" type="presParOf" srcId="{C2FAA46A-B8C3-4AF4-86F7-8D04EF510D58}" destId="{755CFE28-22CF-47C2-BAD5-B0A2A9688848}" srcOrd="2" destOrd="0" presId="urn:microsoft.com/office/officeart/2008/layout/VerticalCurvedList"/>
    <dgm:cxn modelId="{B4504985-F0CF-46BD-A10C-63B561333150}" type="presParOf" srcId="{755CFE28-22CF-47C2-BAD5-B0A2A9688848}" destId="{69567D30-B666-446D-8BE9-A68212452986}" srcOrd="0" destOrd="0" presId="urn:microsoft.com/office/officeart/2008/layout/VerticalCurvedList"/>
    <dgm:cxn modelId="{E9A6AA02-C1D0-4B53-B516-705129D3C938}" type="presParOf" srcId="{C2FAA46A-B8C3-4AF4-86F7-8D04EF510D58}" destId="{0C20E40F-01EB-41AD-B06A-54732A989F5E}" srcOrd="3" destOrd="0" presId="urn:microsoft.com/office/officeart/2008/layout/VerticalCurvedList"/>
    <dgm:cxn modelId="{F984FC79-A68D-4040-954F-A14CC58717CA}" type="presParOf" srcId="{C2FAA46A-B8C3-4AF4-86F7-8D04EF510D58}" destId="{C8DA2607-5542-45EC-AE98-EF101A5AC2D6}" srcOrd="4" destOrd="0" presId="urn:microsoft.com/office/officeart/2008/layout/VerticalCurvedList"/>
    <dgm:cxn modelId="{55D80432-E3A4-4B0D-ABC6-714AACE76D34}" type="presParOf" srcId="{C8DA2607-5542-45EC-AE98-EF101A5AC2D6}" destId="{6FBF5AC3-5826-4D49-929E-1EE13A3D5425}" srcOrd="0" destOrd="0" presId="urn:microsoft.com/office/officeart/2008/layout/VerticalCurvedList"/>
    <dgm:cxn modelId="{CD2E9A38-8A8E-4ED8-8191-80E6DAA8753E}" type="presParOf" srcId="{C2FAA46A-B8C3-4AF4-86F7-8D04EF510D58}" destId="{CFDEC44F-73FD-465D-B37F-910285EDB97D}" srcOrd="5" destOrd="0" presId="urn:microsoft.com/office/officeart/2008/layout/VerticalCurvedList"/>
    <dgm:cxn modelId="{AD762B41-5755-4E83-A22C-6F1E30263FF2}" type="presParOf" srcId="{C2FAA46A-B8C3-4AF4-86F7-8D04EF510D58}" destId="{6E00A05E-E3E7-42D4-9E70-4519B9AA158C}" srcOrd="6" destOrd="0" presId="urn:microsoft.com/office/officeart/2008/layout/VerticalCurvedList"/>
    <dgm:cxn modelId="{2FB1C7D3-536C-46DC-9085-B448AA4C6AF7}" type="presParOf" srcId="{6E00A05E-E3E7-42D4-9E70-4519B9AA158C}" destId="{169F10A2-0B3F-4B49-9B34-E829F3F609DD}" srcOrd="0" destOrd="0" presId="urn:microsoft.com/office/officeart/2008/layout/VerticalCurvedList"/>
    <dgm:cxn modelId="{114BCF2A-EBEE-4180-AC82-D1A43F273E41}" type="presParOf" srcId="{C2FAA46A-B8C3-4AF4-86F7-8D04EF510D58}" destId="{9EE4C487-BBBA-4D9A-9237-EB5886CC0BA6}" srcOrd="7" destOrd="0" presId="urn:microsoft.com/office/officeart/2008/layout/VerticalCurvedList"/>
    <dgm:cxn modelId="{0753AC73-93AB-446F-B6D6-7F3A1E55DEA7}" type="presParOf" srcId="{C2FAA46A-B8C3-4AF4-86F7-8D04EF510D58}" destId="{31B09AD4-C7EE-4161-ACF4-B286A52E34C7}" srcOrd="8" destOrd="0" presId="urn:microsoft.com/office/officeart/2008/layout/VerticalCurvedList"/>
    <dgm:cxn modelId="{1029EE46-D633-4EA1-A765-24C84B980247}" type="presParOf" srcId="{31B09AD4-C7EE-4161-ACF4-B286A52E34C7}" destId="{52A4BFE1-AAB5-4418-B043-BA90FC830654}" srcOrd="0" destOrd="0" presId="urn:microsoft.com/office/officeart/2008/layout/VerticalCurvedList"/>
    <dgm:cxn modelId="{AD9B5195-1A33-4463-ACE2-7F2F17D503BE}" type="presParOf" srcId="{C2FAA46A-B8C3-4AF4-86F7-8D04EF510D58}" destId="{3C6823F8-5887-486C-BB38-B6E4DE36E884}" srcOrd="9" destOrd="0" presId="urn:microsoft.com/office/officeart/2008/layout/VerticalCurvedList"/>
    <dgm:cxn modelId="{E6220F83-5E3A-494A-BBD7-5818E9738956}" type="presParOf" srcId="{C2FAA46A-B8C3-4AF4-86F7-8D04EF510D58}" destId="{D23B9935-7F83-4C0B-B148-A96AE8C90E11}" srcOrd="10" destOrd="0" presId="urn:microsoft.com/office/officeart/2008/layout/VerticalCurvedList"/>
    <dgm:cxn modelId="{3217EB70-B3B1-4BCB-8D6A-46E93B0CE77A}" type="presParOf" srcId="{D23B9935-7F83-4C0B-B148-A96AE8C90E11}" destId="{A9731519-5B6D-46F6-9C76-F8BB86E8B7DD}" srcOrd="0" destOrd="0" presId="urn:microsoft.com/office/officeart/2008/layout/VerticalCurvedList"/>
    <dgm:cxn modelId="{AE4CDFDA-398C-4797-AD7F-2B99DB3C7C44}" type="presParOf" srcId="{C2FAA46A-B8C3-4AF4-86F7-8D04EF510D58}" destId="{FABA6D6F-0A0A-4DD4-AD2F-5C4305436D58}" srcOrd="11" destOrd="0" presId="urn:microsoft.com/office/officeart/2008/layout/VerticalCurvedList"/>
    <dgm:cxn modelId="{A4B7E949-92FC-4843-B767-B007DB46314F}" type="presParOf" srcId="{C2FAA46A-B8C3-4AF4-86F7-8D04EF510D58}" destId="{D54C523E-BA8C-4B87-9ED7-98416DB59A2D}" srcOrd="12" destOrd="0" presId="urn:microsoft.com/office/officeart/2008/layout/VerticalCurvedList"/>
    <dgm:cxn modelId="{B5B5790B-481D-43B6-A57C-54436AC5E9AC}" type="presParOf" srcId="{D54C523E-BA8C-4B87-9ED7-98416DB59A2D}" destId="{46212351-23A8-4EF7-9205-DC0BCA0052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OTIMIZAÇÃO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ANÁLISE DE FALHAS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solidFill>
            <a:srgbClr val="70AD47"/>
          </a:solidFill>
        </a:ln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7807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TRANSMISSÃO ONLINE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ASCENSÃO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JOGOS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PERFORMANCE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700" dirty="0"/>
            <a:t>MONITORAMENTO</a:t>
          </a:r>
          <a:endParaRPr lang="en-US" sz="1700" dirty="0"/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713" custScaleY="106713" custLinFactNeighborY="92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253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USER EXPERIENCE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DESEMPENHO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00000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700" dirty="0"/>
            <a:t>LUCRO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Y="2778"/>
      <dgm:spPr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13435" custScaleY="10000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40AB-2680-4275-B135-409895027D7E}">
      <dsp:nvSpPr>
        <dsp:cNvPr id="0" name=""/>
        <dsp:cNvSpPr/>
      </dsp:nvSpPr>
      <dsp:spPr>
        <a:xfrm>
          <a:off x="-4155435" y="-637683"/>
          <a:ext cx="4951434" cy="4951434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7BECD-16E1-4941-9098-1499D4A4D4E8}">
      <dsp:nvSpPr>
        <dsp:cNvPr id="0" name=""/>
        <dsp:cNvSpPr/>
      </dsp:nvSpPr>
      <dsp:spPr>
        <a:xfrm>
          <a:off x="297593" y="193581"/>
          <a:ext cx="9818426" cy="387016"/>
        </a:xfrm>
        <a:prstGeom prst="rect">
          <a:avLst/>
        </a:prstGeom>
        <a:solidFill>
          <a:srgbClr val="39B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Alex Celestino</a:t>
          </a:r>
        </a:p>
      </dsp:txBody>
      <dsp:txXfrm>
        <a:off x="297593" y="193581"/>
        <a:ext cx="9818426" cy="387016"/>
      </dsp:txXfrm>
    </dsp:sp>
    <dsp:sp modelId="{69567D30-B666-446D-8BE9-A68212452986}">
      <dsp:nvSpPr>
        <dsp:cNvPr id="0" name=""/>
        <dsp:cNvSpPr/>
      </dsp:nvSpPr>
      <dsp:spPr>
        <a:xfrm>
          <a:off x="55708" y="145204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0E40F-01EB-41AD-B06A-54732A989F5E}">
      <dsp:nvSpPr>
        <dsp:cNvPr id="0" name=""/>
        <dsp:cNvSpPr/>
      </dsp:nvSpPr>
      <dsp:spPr>
        <a:xfrm>
          <a:off x="615940" y="774032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Carlos Guilherme</a:t>
          </a:r>
        </a:p>
      </dsp:txBody>
      <dsp:txXfrm>
        <a:off x="615940" y="774032"/>
        <a:ext cx="9500079" cy="387016"/>
      </dsp:txXfrm>
    </dsp:sp>
    <dsp:sp modelId="{6FBF5AC3-5826-4D49-929E-1EE13A3D5425}">
      <dsp:nvSpPr>
        <dsp:cNvPr id="0" name=""/>
        <dsp:cNvSpPr/>
      </dsp:nvSpPr>
      <dsp:spPr>
        <a:xfrm>
          <a:off x="374055" y="725655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C44F-73FD-465D-B37F-910285EDB97D}">
      <dsp:nvSpPr>
        <dsp:cNvPr id="0" name=""/>
        <dsp:cNvSpPr/>
      </dsp:nvSpPr>
      <dsp:spPr>
        <a:xfrm>
          <a:off x="761513" y="1354483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Ester Paixão</a:t>
          </a:r>
        </a:p>
      </dsp:txBody>
      <dsp:txXfrm>
        <a:off x="761513" y="1354483"/>
        <a:ext cx="9354507" cy="387016"/>
      </dsp:txXfrm>
    </dsp:sp>
    <dsp:sp modelId="{169F10A2-0B3F-4B49-9B34-E829F3F609DD}">
      <dsp:nvSpPr>
        <dsp:cNvPr id="0" name=""/>
        <dsp:cNvSpPr/>
      </dsp:nvSpPr>
      <dsp:spPr>
        <a:xfrm>
          <a:off x="519627" y="1306106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C487-BBBA-4D9A-9237-EB5886CC0BA6}">
      <dsp:nvSpPr>
        <dsp:cNvPr id="0" name=""/>
        <dsp:cNvSpPr/>
      </dsp:nvSpPr>
      <dsp:spPr>
        <a:xfrm>
          <a:off x="761513" y="1934567"/>
          <a:ext cx="9354507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Fernando Correa</a:t>
          </a:r>
        </a:p>
      </dsp:txBody>
      <dsp:txXfrm>
        <a:off x="761513" y="1934567"/>
        <a:ext cx="9354507" cy="387016"/>
      </dsp:txXfrm>
    </dsp:sp>
    <dsp:sp modelId="{52A4BFE1-AAB5-4418-B043-BA90FC830654}">
      <dsp:nvSpPr>
        <dsp:cNvPr id="0" name=""/>
        <dsp:cNvSpPr/>
      </dsp:nvSpPr>
      <dsp:spPr>
        <a:xfrm>
          <a:off x="519627" y="1886189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823F8-5887-486C-BB38-B6E4DE36E884}">
      <dsp:nvSpPr>
        <dsp:cNvPr id="0" name=""/>
        <dsp:cNvSpPr/>
      </dsp:nvSpPr>
      <dsp:spPr>
        <a:xfrm>
          <a:off x="615940" y="2515017"/>
          <a:ext cx="9500079" cy="387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Gustavo Henrique</a:t>
          </a:r>
          <a:endParaRPr lang="pt-BR" sz="2000" kern="1200" dirty="0"/>
        </a:p>
      </dsp:txBody>
      <dsp:txXfrm>
        <a:off x="615940" y="2515017"/>
        <a:ext cx="9500079" cy="387016"/>
      </dsp:txXfrm>
    </dsp:sp>
    <dsp:sp modelId="{A9731519-5B6D-46F6-9C76-F8BB86E8B7DD}">
      <dsp:nvSpPr>
        <dsp:cNvPr id="0" name=""/>
        <dsp:cNvSpPr/>
      </dsp:nvSpPr>
      <dsp:spPr>
        <a:xfrm>
          <a:off x="374055" y="2466640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A6D6F-0A0A-4DD4-AD2F-5C4305436D58}">
      <dsp:nvSpPr>
        <dsp:cNvPr id="0" name=""/>
        <dsp:cNvSpPr/>
      </dsp:nvSpPr>
      <dsp:spPr>
        <a:xfrm>
          <a:off x="297593" y="3095468"/>
          <a:ext cx="9818426" cy="387016"/>
        </a:xfrm>
        <a:prstGeom prst="rect">
          <a:avLst/>
        </a:prstGeom>
        <a:solidFill>
          <a:srgbClr val="39B3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334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Vitor</a:t>
          </a:r>
          <a:r>
            <a:rPr lang="pt-BR" sz="2300" kern="1200" dirty="0"/>
            <a:t> Leonardo</a:t>
          </a:r>
        </a:p>
      </dsp:txBody>
      <dsp:txXfrm>
        <a:off x="297593" y="3095468"/>
        <a:ext cx="9818426" cy="387016"/>
      </dsp:txXfrm>
    </dsp:sp>
    <dsp:sp modelId="{46212351-23A8-4EF7-9205-DC0BCA0052A5}">
      <dsp:nvSpPr>
        <dsp:cNvPr id="0" name=""/>
        <dsp:cNvSpPr/>
      </dsp:nvSpPr>
      <dsp:spPr>
        <a:xfrm>
          <a:off x="55708" y="3047091"/>
          <a:ext cx="483770" cy="4837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OTIMIZAÇÃO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solidFill>
            <a:srgbClr val="70AD4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18949" y="1361896"/>
          <a:ext cx="1794607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ANÁLISE DE FALHAS</a:t>
          </a:r>
          <a:endParaRPr lang="en-US" sz="1700" kern="1200" dirty="0"/>
        </a:p>
      </dsp:txBody>
      <dsp:txXfrm>
        <a:off x="1518949" y="1361896"/>
        <a:ext cx="1794607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896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TRANSMISSÃO ONLINE</a:t>
          </a:r>
          <a:endParaRPr lang="en-US" sz="1700" kern="1200" dirty="0"/>
        </a:p>
      </dsp:txBody>
      <dsp:txXfrm>
        <a:off x="1583929" y="1361896"/>
        <a:ext cx="1664648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ASCENSÃO</a:t>
          </a:r>
        </a:p>
      </dsp:txBody>
      <dsp:txXfrm>
        <a:off x="1583929" y="1361325"/>
        <a:ext cx="1664648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JOGOS</a:t>
          </a:r>
        </a:p>
      </dsp:txBody>
      <dsp:txXfrm>
        <a:off x="1583929" y="1361325"/>
        <a:ext cx="1664648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PERFORMANCE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2" y="9479"/>
          <a:ext cx="1083601" cy="1083601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910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62863" y="1361896"/>
          <a:ext cx="1706780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MONITORAMENTO</a:t>
          </a:r>
          <a:endParaRPr lang="en-US" sz="1700" kern="1200" dirty="0"/>
        </a:p>
      </dsp:txBody>
      <dsp:txXfrm>
        <a:off x="1562863" y="1361896"/>
        <a:ext cx="1706780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USER EXPERIENCE</a:t>
          </a:r>
        </a:p>
      </dsp:txBody>
      <dsp:txXfrm>
        <a:off x="1583929" y="1361325"/>
        <a:ext cx="1664648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5594" y="627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583929" y="1361325"/>
          <a:ext cx="1664648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DESEMPENHO</a:t>
          </a:r>
        </a:p>
      </dsp:txBody>
      <dsp:txXfrm>
        <a:off x="1583929" y="1361325"/>
        <a:ext cx="1664648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74453" y="28732"/>
          <a:ext cx="1083600" cy="1083600"/>
        </a:xfrm>
        <a:prstGeom prst="round2DiagRect">
          <a:avLst>
            <a:gd name="adj1" fmla="val 29727"/>
            <a:gd name="adj2" fmla="val 0"/>
          </a:avLst>
        </a:prstGeom>
        <a:solidFill>
          <a:srgbClr val="39B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6654" y="232665"/>
          <a:ext cx="619198" cy="619198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470112" y="1368005"/>
          <a:ext cx="1892281" cy="66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LUCRO</a:t>
          </a:r>
        </a:p>
      </dsp:txBody>
      <dsp:txXfrm>
        <a:off x="1470112" y="1368005"/>
        <a:ext cx="1892281" cy="66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668C0-2704-4EB4-9C25-B8C9552B8CBB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CA47-18C6-4698-AAB6-6FBB128E5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9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CA47-18C6-4698-AAB6-6FBB128E5F8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0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6F52E-2155-47F2-94A3-2D2FA5B0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9520A-5831-47B0-AA23-F4633C146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CC6C-EEDC-4E46-8A44-891D7AB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14036-7330-49BD-A006-367C0336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9B7D0-FDAE-465E-ABE7-189FF1C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1FA2-63DB-4CAA-866F-F2559335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DD97E5-998B-49B4-B8A8-688419DD4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EDFEA-502E-43BD-940C-3B9573F9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71231-F376-4244-846D-9DBD1CC0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8315B-C846-4E0A-8B72-001CF309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0F2863-9922-42D8-8AE6-655402DA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79F9D-789F-409A-8341-E7507F73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EED12D-B564-4D55-81B1-2FDCF97A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6E266-DD95-4120-93D5-6A05AF2A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12E54-A645-4C00-A67D-E0B02A7B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7859-CE3A-40D4-86E5-4C2BF4F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0801C-0D52-41A9-8473-D26E8138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A7CAF-7118-43FC-A832-E4B44D8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CDF7F-459C-4D81-BAE6-6F71A9D6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5B08-EF6C-4908-9AD1-69C7A81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D8AE-9719-4802-A220-C58E062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AAA71-6F40-4F8E-8F45-9EDE88F0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EEB645-8E0A-46EE-932E-CDE1129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8C0B5-5161-49A6-BB41-C02D999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0E12-8813-4724-A303-77AB53F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5270-0EDE-4D7D-8313-6DB68DB1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F1C42-0A00-4BA7-85B6-C6B967CE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8BBE8-E8C1-42E4-9A78-55DF46D6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469A0-0B10-4A07-ADCE-59BB4DF4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972C8-7D0B-4348-851A-6ADBF3E5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8DC27-60FA-4673-90B9-41E63EE2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7BFF-41B8-4B2B-AE96-37C3B66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E43A3-00D4-4C71-9830-08D26BBE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2B7A1E-3647-4D30-BCA9-66125C4A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4A0ADB-358C-4F48-8CD7-DEC7611A5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5BC839-67C0-48D9-BD09-54791349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09720-327C-469E-B456-85AE47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C91FC6-3356-4C2D-9249-E37C3C4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98F561-C870-499A-911D-D4BBEC58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571F-51DF-41B1-A692-D17F9001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511A8B-CB79-4FCD-8E61-AEC9AA6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F3B3FB-FDDE-4A62-BADE-34F16ABA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47184-831B-49DB-B77B-7F097DB5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130F9E-991C-460C-99A3-5903611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3650E8-A820-4E16-B4A1-8D939A6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8CAF5-72E3-42A4-B0B9-5EA55F3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9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D67CA-1521-47C3-A30B-B8660709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7F55E-7302-42BC-9530-9799911A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48286D-EBC2-42A4-A287-2BA30A09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673F2-F32D-4F66-85E3-75A1D2E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6FEC0-1436-41C8-853A-DDE30485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9D5EE-4B92-462F-AC1A-FCBBABFC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4D7E-2B99-4EF5-BD15-ADC9EB58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A701B-CC66-4D8F-8792-D4838F96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45181D-1C7A-4597-8F10-733A961E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375B6-F432-4364-A549-E58340CA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170D8-3FC5-46BD-A741-C663F8D7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29C42-C194-4677-98D3-591D737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33DBA-F382-4B6B-BC29-1BB4668D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658A1F-A558-43F7-82F4-B43C4C8C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6ECA-A1A3-40BD-9E41-70624C80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A7B2-8C05-43B8-BABA-DC4379CBF90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ADD21-4858-478D-981A-140A6CF6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3387D-63DC-4775-911B-D008D17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D57-330F-4A6E-AF42-F5F50F7B94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4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29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31" Type="http://schemas.openxmlformats.org/officeDocument/2006/relationships/diagramColors" Target="../diagrams/colors11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930BA-2808-465A-9891-742696048A83}"/>
              </a:ext>
            </a:extLst>
          </p:cNvPr>
          <p:cNvSpPr txBox="1"/>
          <p:nvPr/>
        </p:nvSpPr>
        <p:spPr>
          <a:xfrm>
            <a:off x="2074506" y="1248842"/>
            <a:ext cx="8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BANDTEC – DIGITAL SCHOOL – GERAÇÃO FUTURA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74C2F-AD22-43E5-96E6-1818CD7E5DF2}"/>
              </a:ext>
            </a:extLst>
          </p:cNvPr>
          <p:cNvSpPr txBox="1"/>
          <p:nvPr/>
        </p:nvSpPr>
        <p:spPr>
          <a:xfrm>
            <a:off x="3474098" y="1726893"/>
            <a:ext cx="524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CURSO DE TECNOLOGIA EM ANÁLISE E DESENVOLVIMENTO DE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84DB4-DF15-4330-93F6-BDD2FFF5DF95}"/>
              </a:ext>
            </a:extLst>
          </p:cNvPr>
          <p:cNvSpPr txBox="1"/>
          <p:nvPr/>
        </p:nvSpPr>
        <p:spPr>
          <a:xfrm>
            <a:off x="2883159" y="3607126"/>
            <a:ext cx="64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Next-Streaming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D7CD3-7602-4BAB-91CF-A106421FC5BC}"/>
              </a:ext>
            </a:extLst>
          </p:cNvPr>
          <p:cNvSpPr txBox="1"/>
          <p:nvPr/>
        </p:nvSpPr>
        <p:spPr>
          <a:xfrm>
            <a:off x="6608190" y="4362176"/>
            <a:ext cx="4620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INTEGRANTES:</a:t>
            </a:r>
          </a:p>
          <a:p>
            <a:pPr fontAlgn="base"/>
            <a:endParaRPr lang="pt-BR" dirty="0"/>
          </a:p>
          <a:p>
            <a:pPr algn="r" fontAlgn="base"/>
            <a:r>
              <a:rPr lang="pt-BR" dirty="0"/>
              <a:t>Alex Celestino da Silva</a:t>
            </a:r>
          </a:p>
          <a:p>
            <a:pPr algn="r" fontAlgn="base"/>
            <a:r>
              <a:rPr lang="pt-BR" dirty="0"/>
              <a:t>Carlos Guilherme Rodrigues Pedro dos Santos</a:t>
            </a:r>
          </a:p>
          <a:p>
            <a:pPr algn="r" fontAlgn="base"/>
            <a:r>
              <a:rPr lang="pt-BR" dirty="0"/>
              <a:t>Ester Paixão De Aquino</a:t>
            </a:r>
          </a:p>
          <a:p>
            <a:pPr algn="r" fontAlgn="base"/>
            <a:r>
              <a:rPr lang="pt-BR" dirty="0"/>
              <a:t>Fernando Caraça Correa</a:t>
            </a:r>
          </a:p>
          <a:p>
            <a:pPr algn="r" fontAlgn="base"/>
            <a:r>
              <a:rPr lang="pt-BR" dirty="0"/>
              <a:t>Gustavo Henrique Martins Gonçalves</a:t>
            </a:r>
          </a:p>
          <a:p>
            <a:pPr algn="r" fontAlgn="base"/>
            <a:r>
              <a:rPr lang="pt-BR" dirty="0"/>
              <a:t>Vitor Leonardo Gonçalves 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41213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DE TELAS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AC2B48-DC9D-4FDB-A338-9A4DC138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868"/>
            <a:ext cx="6096000" cy="3429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00E2DD-1563-4E3D-839B-255A7B6A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886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10" name="Imagem 9" descr="Uma imagem contendo texto, mapa, traçado&#10;&#10;Descrição gerada automaticamente">
            <a:extLst>
              <a:ext uri="{FF2B5EF4-FFF2-40B4-BE49-F238E27FC236}">
                <a16:creationId xmlns:a16="http://schemas.microsoft.com/office/drawing/2014/main" id="{D0FAA275-D44D-492A-822D-D86E87CF0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08" y="1818640"/>
            <a:ext cx="7263784" cy="47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9552448" cy="1232750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1676579"/>
            <a:ext cx="1062763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ADC2E69-CA9A-45D3-BC10-5A389B7F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19937"/>
            <a:ext cx="5943191" cy="3341164"/>
          </a:xfrm>
        </p:spPr>
        <p:txBody>
          <a:bodyPr>
            <a:normAutofit/>
          </a:bodyPr>
          <a:lstStyle/>
          <a:p>
            <a:r>
              <a:rPr lang="pt-BR" sz="2200">
                <a:latin typeface="+mj-lt"/>
              </a:rPr>
              <a:t>Analisar, visualizar e compartilhar dados</a:t>
            </a:r>
          </a:p>
          <a:p>
            <a:r>
              <a:rPr lang="pt-BR" sz="2200">
                <a:latin typeface="+mj-lt"/>
              </a:rPr>
              <a:t>Se conecta com praticamente todas as fontes de dados existentes</a:t>
            </a:r>
          </a:p>
          <a:p>
            <a:r>
              <a:rPr lang="pt-BR" sz="2200">
                <a:latin typeface="+mj-lt"/>
              </a:rPr>
              <a:t>Receber relatórios via e-mail automaticamente</a:t>
            </a:r>
          </a:p>
          <a:p>
            <a:r>
              <a:rPr lang="pt-BR" sz="2200">
                <a:latin typeface="+mj-lt"/>
              </a:rPr>
              <a:t>Stream analytics em tempo real</a:t>
            </a:r>
          </a:p>
          <a:p>
            <a:r>
              <a:rPr lang="pt-BR" sz="2200">
                <a:latin typeface="+mj-lt"/>
              </a:rPr>
              <a:t>Visão de 360 graus</a:t>
            </a:r>
          </a:p>
          <a:p>
            <a:r>
              <a:rPr lang="pt-BR" sz="2200">
                <a:latin typeface="+mj-lt"/>
              </a:rPr>
              <a:t>Tomada de decisões</a:t>
            </a:r>
          </a:p>
          <a:p>
            <a:endParaRPr lang="pt-BR" sz="2200"/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83" y="3013658"/>
            <a:ext cx="2486265" cy="27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Power BI</a:t>
            </a: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4BBAED0D-DA47-485B-B961-5992667A4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508EF2-E0E2-435E-AF36-C9E89AF5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73" y="2482998"/>
            <a:ext cx="9370979" cy="18174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A53CD80-A4B2-40DD-8332-F808AA712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4" y="4651435"/>
            <a:ext cx="10616119" cy="20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4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HELP DESK</a:t>
            </a:r>
          </a:p>
        </p:txBody>
      </p:sp>
      <p:pic>
        <p:nvPicPr>
          <p:cNvPr id="4" name="Espaço Reservado para Conteúdo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BF84780-404E-45BF-A797-C39BEFD5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1222" y="1825625"/>
            <a:ext cx="6089555" cy="4351338"/>
          </a:xfrm>
        </p:spPr>
      </p:pic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FD6C9A3-B2D1-4C73-AFA5-325F16E6C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F2F2EF-3C58-4E56-B597-71AA3261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874" y="2304660"/>
            <a:ext cx="10154806" cy="4282839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701B6536-18A7-4E3A-A01E-E889847A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74" y="1268332"/>
            <a:ext cx="10515600" cy="2852737"/>
          </a:xfrm>
        </p:spPr>
        <p:txBody>
          <a:bodyPr/>
          <a:lstStyle/>
          <a:p>
            <a:r>
              <a:rPr lang="pt-BR" dirty="0"/>
              <a:t>Obrigado </a:t>
            </a:r>
          </a:p>
        </p:txBody>
      </p:sp>
      <p:pic>
        <p:nvPicPr>
          <p:cNvPr id="7" name="Imagem 6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3C4B7C17-6DC7-46D1-8B55-127D449C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NEXT STREAMING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9A18071-938E-4AD2-8A9B-3681EB0A9D71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Nosso time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CA3E26C-0AC3-4963-88B2-F61DADA9D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167406"/>
              </p:ext>
            </p:extLst>
          </p:nvPr>
        </p:nvGraphicFramePr>
        <p:xfrm>
          <a:off x="990600" y="2764971"/>
          <a:ext cx="10165080" cy="367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881474CE-9CAF-4513-BCB1-2B0BD9598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58" y="788862"/>
            <a:ext cx="926222" cy="1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4AD578B-BE6A-4D2B-BD29-E805169FB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282064"/>
              </p:ext>
            </p:extLst>
          </p:nvPr>
        </p:nvGraphicFramePr>
        <p:xfrm>
          <a:off x="-715245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1D2C1A05-DD4C-4C82-8AF5-2508F77F4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975872"/>
              </p:ext>
            </p:extLst>
          </p:nvPr>
        </p:nvGraphicFramePr>
        <p:xfrm>
          <a:off x="5023491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497C8BC5-F117-4761-843D-3351307C5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128833"/>
              </p:ext>
            </p:extLst>
          </p:nvPr>
        </p:nvGraphicFramePr>
        <p:xfrm>
          <a:off x="2182923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71B97E0-4FAF-4C57-AE46-0990EFBA36C5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C39DE39C-9DE6-47EC-A34E-1ABD7EDED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08375"/>
              </p:ext>
            </p:extLst>
          </p:nvPr>
        </p:nvGraphicFramePr>
        <p:xfrm>
          <a:off x="7921659" y="342900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4603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9" grpId="0">
        <p:bldAsOne/>
      </p:bldGraphic>
      <p:bldP spid="10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JUSTIFICATIVA / OBJETIVOS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D51605F2-F2C8-4C43-AFF6-53B835C56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783763"/>
              </p:ext>
            </p:extLst>
          </p:nvPr>
        </p:nvGraphicFramePr>
        <p:xfrm>
          <a:off x="0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3310060-C453-4D23-BCF6-82B8466DC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857889"/>
              </p:ext>
            </p:extLst>
          </p:nvPr>
        </p:nvGraphicFramePr>
        <p:xfrm>
          <a:off x="367460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2461984E-6932-41F0-904A-C89E257AE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2350"/>
              </p:ext>
            </p:extLst>
          </p:nvPr>
        </p:nvGraphicFramePr>
        <p:xfrm>
          <a:off x="10275" y="4946754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2485D8B5-DCC3-4056-BFFF-003A01D24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335758"/>
              </p:ext>
            </p:extLst>
          </p:nvPr>
        </p:nvGraphicFramePr>
        <p:xfrm>
          <a:off x="7349219" y="4947913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C0846B6-8FBA-405A-B790-A3FDFABC731E}"/>
              </a:ext>
            </a:extLst>
          </p:cNvPr>
          <p:cNvSpPr txBox="1">
            <a:spLocks/>
          </p:cNvSpPr>
          <p:nvPr/>
        </p:nvSpPr>
        <p:spPr>
          <a:xfrm>
            <a:off x="990600" y="2236162"/>
            <a:ext cx="10200526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252E7EC0-0658-4FE1-B817-D0D4550D2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06851"/>
              </p:ext>
            </p:extLst>
          </p:nvPr>
        </p:nvGraphicFramePr>
        <p:xfrm>
          <a:off x="3674608" y="2678707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802749C1-008C-44AB-861A-58337D444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936251"/>
              </p:ext>
            </p:extLst>
          </p:nvPr>
        </p:nvGraphicFramePr>
        <p:xfrm>
          <a:off x="7338944" y="2681370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1D5D54C7-8A4F-4CC3-B912-C20F52319657}"/>
              </a:ext>
            </a:extLst>
          </p:cNvPr>
          <p:cNvSpPr/>
          <p:nvPr/>
        </p:nvSpPr>
        <p:spPr>
          <a:xfrm>
            <a:off x="3674608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AF9E35F-F123-4DEE-BA86-E9C3CD4966D5}"/>
              </a:ext>
            </a:extLst>
          </p:cNvPr>
          <p:cNvSpPr/>
          <p:nvPr/>
        </p:nvSpPr>
        <p:spPr>
          <a:xfrm>
            <a:off x="7349219" y="3142158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38E835D-8E0F-44E3-9FBE-6DA6A11672F7}"/>
              </a:ext>
            </a:extLst>
          </p:cNvPr>
          <p:cNvSpPr/>
          <p:nvPr/>
        </p:nvSpPr>
        <p:spPr>
          <a:xfrm>
            <a:off x="3677568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9DF1BD9D-97B4-4EA9-8AA1-97B694CAF854}"/>
              </a:ext>
            </a:extLst>
          </p:cNvPr>
          <p:cNvSpPr/>
          <p:nvPr/>
        </p:nvSpPr>
        <p:spPr>
          <a:xfrm>
            <a:off x="7338944" y="5377882"/>
            <a:ext cx="1288029" cy="377073"/>
          </a:xfrm>
          <a:prstGeom prst="rightArrow">
            <a:avLst/>
          </a:prstGeom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  <p:bldP spid="17" grpId="0"/>
      <p:bldGraphic spid="18" grpId="0">
        <p:bldAsOne/>
      </p:bldGraphic>
      <p:bldGraphic spid="19" grpId="0">
        <p:bldAsOne/>
      </p:bldGraphic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CANVAS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79DF922-5930-47BC-8DF6-CA1F679C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96" y="1880562"/>
            <a:ext cx="9887208" cy="46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PLANEJAMENTO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D3E4E-40EF-4269-8D9C-44ACB8A3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38" y="1636806"/>
            <a:ext cx="9089523" cy="50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2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REQUISITOS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BD81C3-F4E6-4F79-B5BF-A35652B054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" y="2117290"/>
            <a:ext cx="11062823" cy="40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 TÉCNICA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4" name="Imagem 3" descr="Uma imagem contendo mapa&#10;&#10;Descrição gerada automaticamente">
            <a:extLst>
              <a:ext uri="{FF2B5EF4-FFF2-40B4-BE49-F238E27FC236}">
                <a16:creationId xmlns:a16="http://schemas.microsoft.com/office/drawing/2014/main" id="{A4F79ACF-DDF1-491C-BE5A-D03D3E2AE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467978"/>
            <a:ext cx="9372601" cy="53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B7F696-990F-4A06-8F6A-14DCE2F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BANCO DE DADOS</a:t>
            </a:r>
          </a:p>
        </p:txBody>
      </p:sp>
      <p:pic>
        <p:nvPicPr>
          <p:cNvPr id="8" name="Imagem 7" descr="Uma imagem contendo luz, desenho&#10;&#10;Descrição gerada automaticamente">
            <a:extLst>
              <a:ext uri="{FF2B5EF4-FFF2-40B4-BE49-F238E27FC236}">
                <a16:creationId xmlns:a16="http://schemas.microsoft.com/office/drawing/2014/main" id="{65782BA6-080B-47BE-A78A-F5A29CEF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903" y="667336"/>
            <a:ext cx="622595" cy="697098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EF15071-E76C-47EA-B181-C978597EC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57" y="1513840"/>
            <a:ext cx="69578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df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3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137</Words>
  <Application>Microsoft Office PowerPoint</Application>
  <PresentationFormat>Widescreen</PresentationFormat>
  <Paragraphs>52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NEXT STREAMING</vt:lpstr>
      <vt:lpstr>CONTEXTO</vt:lpstr>
      <vt:lpstr>JUSTIFICATIVA / OBJETIVOS</vt:lpstr>
      <vt:lpstr>CANVAS</vt:lpstr>
      <vt:lpstr>PLANEJAMENTO</vt:lpstr>
      <vt:lpstr>REQUISITOS</vt:lpstr>
      <vt:lpstr>SOLUÇÃO TÉCNICA</vt:lpstr>
      <vt:lpstr>BANCO DE DADOS</vt:lpstr>
      <vt:lpstr>MOCKUP DE TELAS</vt:lpstr>
      <vt:lpstr>USE CASE</vt:lpstr>
      <vt:lpstr>Power BI</vt:lpstr>
      <vt:lpstr>Power BI</vt:lpstr>
      <vt:lpstr>HELP DESK</vt:lpstr>
      <vt:lpstr>CONCLUSÃO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CARAÇA CORREA</dc:creator>
  <cp:lastModifiedBy>Fernando C Correa</cp:lastModifiedBy>
  <cp:revision>55</cp:revision>
  <dcterms:created xsi:type="dcterms:W3CDTF">2019-05-29T01:11:03Z</dcterms:created>
  <dcterms:modified xsi:type="dcterms:W3CDTF">2019-11-22T21:44:47Z</dcterms:modified>
</cp:coreProperties>
</file>