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C5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4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29FA65-F73D-4B3B-82E9-69E94D180C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0A2F3EB-CA6C-4AC7-BEDE-0012E76831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AEEB03A-5FD1-4179-AA91-F1A66FFF1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A5B78-C06B-4C31-998E-F0B46E7848B7}" type="datetimeFigureOut">
              <a:rPr lang="pt-BR" smtClean="0"/>
              <a:t>25/11/2019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C5F5FC8-5BCD-4885-B2B4-3AF63120E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16A3ABB-C831-4FCA-BE2A-B27ECD9D5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FB95E-E135-4B6B-9279-40AA0103D6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0412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73E532-4709-41DB-9F8C-45B81B8B2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A01E4DE-272F-4C64-92AF-F7C3A55AB5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9E35BAC-A521-4513-A1B9-CFEA13BA6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A5B78-C06B-4C31-998E-F0B46E7848B7}" type="datetimeFigureOut">
              <a:rPr lang="pt-BR" smtClean="0"/>
              <a:t>25/11/2019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E478D9D-18F1-46FE-84DC-7DB596A36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1C04E08-A808-4779-9CF3-0839727B6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FB95E-E135-4B6B-9279-40AA0103D6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078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7992981-3752-42A1-95DB-22836D69CF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AFBE47A-6258-4F73-A966-6820E9DDE8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D2DDCE-082B-4128-8AFD-9A2DF06C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A5B78-C06B-4C31-998E-F0B46E7848B7}" type="datetimeFigureOut">
              <a:rPr lang="pt-BR" smtClean="0"/>
              <a:t>25/11/2019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1F735B1-BE4B-434F-91C6-286C253BC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EAE9D6D-E74F-4DF6-8889-F15C3AA34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FB95E-E135-4B6B-9279-40AA0103D6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1538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6A352D-68D0-4757-BD33-69B16C7F0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FBD5C4-107D-414A-803F-A4C779D33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8557E66-E8D0-478A-A8A6-2917C8390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A5B78-C06B-4C31-998E-F0B46E7848B7}" type="datetimeFigureOut">
              <a:rPr lang="pt-BR" smtClean="0"/>
              <a:t>25/11/2019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0F0CAC8-4A41-4870-8F82-29DC68698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4D6EB2F-D674-424C-B478-1AFCFD48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FB95E-E135-4B6B-9279-40AA0103D6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4978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270BB7-3DD4-4C17-B9E7-71A090F6C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6088853-BF06-4BF4-81E8-8268BF935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65B15D0-1682-4AA3-BE12-0832DFFCB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A5B78-C06B-4C31-998E-F0B46E7848B7}" type="datetimeFigureOut">
              <a:rPr lang="pt-BR" smtClean="0"/>
              <a:t>25/11/2019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9E57A0-67A0-4011-884F-E9D2C7209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D806DB-0847-48B4-9A50-71A9C98D3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FB95E-E135-4B6B-9279-40AA0103D6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8552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99B7E3-7602-47DE-909B-F875C1E65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C793E3-527D-4FBB-953E-4F39727CE2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E5BAC25-23E5-4FDF-A375-755D237F51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CAC0099-905F-4CAB-B5A8-B65896DF9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A5B78-C06B-4C31-998E-F0B46E7848B7}" type="datetimeFigureOut">
              <a:rPr lang="pt-BR" smtClean="0"/>
              <a:t>25/11/2019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CA8CEBE-73A8-4693-B228-ACA742847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2420A87-BEEA-49DD-A7FE-11B0F7A90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FB95E-E135-4B6B-9279-40AA0103D6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8218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D114E4-89B0-42AC-B4E6-879CD8516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D53E8B7-D96F-46F5-BB59-77E4C00B38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487A602-842F-4453-A69D-D7B87C4643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877BCD2-8736-4EB9-9A5B-8CCF49D7CC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510B07D-2233-4BF5-9905-5B8B0F8324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C38E3A5-5407-4D6E-914D-5829EE2FC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A5B78-C06B-4C31-998E-F0B46E7848B7}" type="datetimeFigureOut">
              <a:rPr lang="pt-BR" smtClean="0"/>
              <a:t>25/11/2019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72D20BB-B7E9-4B10-B289-987D9C0AC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55BDABC-462A-415F-A348-6B8D2FA72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FB95E-E135-4B6B-9279-40AA0103D6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5802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F8793B-6607-4D68-965D-FB7C7091D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DACBA58-4871-4C3F-B3FB-A3759C177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A5B78-C06B-4C31-998E-F0B46E7848B7}" type="datetimeFigureOut">
              <a:rPr lang="pt-BR" smtClean="0"/>
              <a:t>25/11/2019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4BEF5F1-CA48-41F6-BEC3-C685B2EC4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647F0EB-5C32-409A-91ED-6ADFCF1AE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FB95E-E135-4B6B-9279-40AA0103D6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2286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CED8202-76E8-4D8C-9DB3-2C7A002E9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A5B78-C06B-4C31-998E-F0B46E7848B7}" type="datetimeFigureOut">
              <a:rPr lang="pt-BR" smtClean="0"/>
              <a:t>25/11/2019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A783FDE-2961-4D11-9E4A-DB6A44C11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22D3032-1867-4C66-BBA8-BD51BD34B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FB95E-E135-4B6B-9279-40AA0103D6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1591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0C682A-0BDA-446B-9559-7D718056A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31A427-9764-43D9-9F86-4E78360F5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8385C94-3386-4709-9D8F-EC6165427E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4A96997-C1B4-41A9-A65E-A8D504F1A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A5B78-C06B-4C31-998E-F0B46E7848B7}" type="datetimeFigureOut">
              <a:rPr lang="pt-BR" smtClean="0"/>
              <a:t>25/11/2019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867C841-1021-43E0-A601-7D31E7575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18EB23E-A98A-4628-989C-8EFFBF6E5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FB95E-E135-4B6B-9279-40AA0103D6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4620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00C42B-11FA-4789-BCD5-6B1CAC9ED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63FA36A-B45C-483A-BFDE-B70415B27D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5F22DD7-0D66-451A-8E92-A41103B91B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4E160C2-5861-4AEF-AA74-C5D2CDB87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A5B78-C06B-4C31-998E-F0B46E7848B7}" type="datetimeFigureOut">
              <a:rPr lang="pt-BR" smtClean="0"/>
              <a:t>25/11/2019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A92F0F1-6C97-4734-9E46-5813BA8D8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CD12C54-D5F1-4F77-9332-F527893A1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FB95E-E135-4B6B-9279-40AA0103D6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2898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2E83CE8-99FE-4F8B-A56E-C102CF098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F44516C-A7E3-4408-A0C1-95FD49406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A6D523-17E2-437F-ABE5-02DB1AD5E9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A5B78-C06B-4C31-998E-F0B46E7848B7}" type="datetimeFigureOut">
              <a:rPr lang="pt-BR" smtClean="0"/>
              <a:t>25/11/2019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4E75D14-7AA4-4925-A9A1-CA907C1ADA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E5027C-07F9-451A-BE80-43BDE77898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FB95E-E135-4B6B-9279-40AA0103D6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1842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664E23E2-7440-4E36-A67B-0F88C5F7E1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6949AE-010D-4C18-8AED-7872085AD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7090"/>
            <a:ext cx="5458121" cy="5897880"/>
          </a:xfrm>
          <a:prstGeom prst="rect">
            <a:avLst/>
          </a:prstGeom>
          <a:solidFill>
            <a:srgbClr val="FFFFFF"/>
          </a:solidFill>
          <a:ln w="19050">
            <a:solidFill>
              <a:srgbClr val="4E4E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1097F2AE-F35F-443E-A10E-C23692257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069" y="723636"/>
            <a:ext cx="5129784" cy="303939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E54AADB-50C7-4293-94C0-27361A32B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6" y="480060"/>
            <a:ext cx="5458121" cy="5897880"/>
          </a:xfrm>
          <a:prstGeom prst="rect">
            <a:avLst/>
          </a:prstGeom>
          <a:solidFill>
            <a:srgbClr val="FFFFFF"/>
          </a:solidFill>
          <a:ln w="19050">
            <a:solidFill>
              <a:srgbClr val="4E4E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52E360D8-35FE-4699-A058-530E4FF9AC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9630" y="669503"/>
            <a:ext cx="5129784" cy="2834205"/>
          </a:xfrm>
          <a:prstGeom prst="rect">
            <a:avLst/>
          </a:prstGeom>
        </p:spPr>
      </p:pic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E50144B1-D2F4-450C-9FFC-E67674CE803D}"/>
              </a:ext>
            </a:extLst>
          </p:cNvPr>
          <p:cNvCxnSpPr>
            <a:cxnSpLocks/>
          </p:cNvCxnSpPr>
          <p:nvPr/>
        </p:nvCxnSpPr>
        <p:spPr>
          <a:xfrm>
            <a:off x="6626973" y="6251177"/>
            <a:ext cx="22875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0DC992D4-6BD1-4318-BFA0-15906FA5FEA2}"/>
              </a:ext>
            </a:extLst>
          </p:cNvPr>
          <p:cNvSpPr txBox="1"/>
          <p:nvPr/>
        </p:nvSpPr>
        <p:spPr>
          <a:xfrm>
            <a:off x="6614841" y="5944783"/>
            <a:ext cx="2287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Atenção ao retorno</a:t>
            </a:r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FA6E9572-9722-4102-B485-C7ACE684F7F4}"/>
              </a:ext>
            </a:extLst>
          </p:cNvPr>
          <p:cNvCxnSpPr>
            <a:cxnSpLocks/>
          </p:cNvCxnSpPr>
          <p:nvPr/>
        </p:nvCxnSpPr>
        <p:spPr>
          <a:xfrm>
            <a:off x="9268510" y="6249062"/>
            <a:ext cx="22875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B08B09BB-C01A-4B3D-88BD-F91A7F366BCE}"/>
              </a:ext>
            </a:extLst>
          </p:cNvPr>
          <p:cNvSpPr txBox="1"/>
          <p:nvPr/>
        </p:nvSpPr>
        <p:spPr>
          <a:xfrm>
            <a:off x="9126766" y="5976971"/>
            <a:ext cx="2571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Limite de tela/Atributos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8D18C8A-C32B-42C7-A86D-37387B9026F1}"/>
              </a:ext>
            </a:extLst>
          </p:cNvPr>
          <p:cNvSpPr/>
          <p:nvPr/>
        </p:nvSpPr>
        <p:spPr>
          <a:xfrm>
            <a:off x="6323125" y="669503"/>
            <a:ext cx="5129784" cy="2898458"/>
          </a:xfrm>
          <a:prstGeom prst="rect">
            <a:avLst/>
          </a:prstGeom>
          <a:noFill/>
          <a:ln w="9525" cap="flat" cmpd="sng" algn="ctr">
            <a:solidFill>
              <a:srgbClr val="C5C5C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FEC5EDD-D442-4D5B-8FB3-745A1F9377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6275" y="3809642"/>
            <a:ext cx="5129784" cy="211196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B53FD3F6-ECB4-43A9-8329-0BA5646D78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069" y="3913902"/>
            <a:ext cx="5129784" cy="1908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2693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8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Gustavo Henrique Martins Goncalves</dc:creator>
  <cp:lastModifiedBy>Gustavo Henrique Martins Goncalves</cp:lastModifiedBy>
  <cp:revision>2</cp:revision>
  <dcterms:created xsi:type="dcterms:W3CDTF">2019-11-25T17:01:53Z</dcterms:created>
  <dcterms:modified xsi:type="dcterms:W3CDTF">2019-11-25T17:36:31Z</dcterms:modified>
</cp:coreProperties>
</file>