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5"/>
  </p:sldMasterIdLst>
  <p:sldIdLst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0ABE7-02C3-43D1-B91B-80340591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39891"/>
            <a:ext cx="8991600" cy="714265"/>
          </a:xfrm>
        </p:spPr>
        <p:txBody>
          <a:bodyPr>
            <a:normAutofit fontScale="90000"/>
          </a:bodyPr>
          <a:lstStyle/>
          <a:p>
            <a:r>
              <a:rPr lang="pt-BR" dirty="0"/>
              <a:t>Use case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57CB35-8C92-4C45-82D7-36963615FEC0}"/>
              </a:ext>
            </a:extLst>
          </p:cNvPr>
          <p:cNvSpPr/>
          <p:nvPr/>
        </p:nvSpPr>
        <p:spPr>
          <a:xfrm>
            <a:off x="4220816" y="1470991"/>
            <a:ext cx="2961866" cy="492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57BAC94-F977-4871-8E01-812402396BCA}"/>
              </a:ext>
            </a:extLst>
          </p:cNvPr>
          <p:cNvSpPr/>
          <p:nvPr/>
        </p:nvSpPr>
        <p:spPr>
          <a:xfrm>
            <a:off x="1133058" y="3589671"/>
            <a:ext cx="2173357" cy="24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65646F1-7B0D-44D7-AA0A-B48E033D6ED4}"/>
              </a:ext>
            </a:extLst>
          </p:cNvPr>
          <p:cNvSpPr/>
          <p:nvPr/>
        </p:nvSpPr>
        <p:spPr>
          <a:xfrm>
            <a:off x="1133057" y="6395580"/>
            <a:ext cx="2173357" cy="24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Desenvolvedores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CAC6016-DD58-40A1-9E16-5ED7E6E5FE6C}"/>
              </a:ext>
            </a:extLst>
          </p:cNvPr>
          <p:cNvSpPr/>
          <p:nvPr/>
        </p:nvSpPr>
        <p:spPr>
          <a:xfrm>
            <a:off x="4220816" y="1464843"/>
            <a:ext cx="2961866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Iniciar processo de monitoramento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20C04894-65F3-4DFE-AF7C-124CFEC873E0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2605865" y="1459959"/>
            <a:ext cx="1614951" cy="2898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E23C1352-2306-4D9C-A469-03431FB056CB}"/>
              </a:ext>
            </a:extLst>
          </p:cNvPr>
          <p:cNvSpPr/>
          <p:nvPr/>
        </p:nvSpPr>
        <p:spPr>
          <a:xfrm>
            <a:off x="4236256" y="2075657"/>
            <a:ext cx="2961866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Acrescentar novos processos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DAD355DD-F34D-45C1-AFA1-581F84723C52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2521646" y="1604034"/>
            <a:ext cx="1699170" cy="13943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B23260F5-92D7-4D64-B685-688346B0E9A6}"/>
              </a:ext>
            </a:extLst>
          </p:cNvPr>
          <p:cNvSpPr/>
          <p:nvPr/>
        </p:nvSpPr>
        <p:spPr>
          <a:xfrm>
            <a:off x="4220816" y="2713418"/>
            <a:ext cx="2961866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Administrar processos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F75F6271-4ABE-4EB2-8CB3-C9F5C9D2C2E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452737" y="1653829"/>
            <a:ext cx="1768079" cy="2282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B4D4D04C-F25B-4455-B781-9917E061750D}"/>
              </a:ext>
            </a:extLst>
          </p:cNvPr>
          <p:cNvSpPr/>
          <p:nvPr/>
        </p:nvSpPr>
        <p:spPr>
          <a:xfrm>
            <a:off x="4194964" y="3497758"/>
            <a:ext cx="2961866" cy="8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Interromper processos não desejados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1CF9C74E-2414-4ACB-9CC4-71C356EB5D38}"/>
              </a:ext>
            </a:extLst>
          </p:cNvPr>
          <p:cNvCxnSpPr>
            <a:cxnSpLocks/>
          </p:cNvCxnSpPr>
          <p:nvPr/>
        </p:nvCxnSpPr>
        <p:spPr>
          <a:xfrm flipH="1" flipV="1">
            <a:off x="2414842" y="1743416"/>
            <a:ext cx="1790535" cy="29336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CF0BC0E-BE69-4DE0-B45E-FC562094BC9F}"/>
              </a:ext>
            </a:extLst>
          </p:cNvPr>
          <p:cNvSpPr txBox="1"/>
          <p:nvPr/>
        </p:nvSpPr>
        <p:spPr>
          <a:xfrm rot="16200000">
            <a:off x="1583492" y="3869372"/>
            <a:ext cx="96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------- &gt;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6C06CD4D-DB35-417C-AA9E-7B91D3AEDD5A}"/>
              </a:ext>
            </a:extLst>
          </p:cNvPr>
          <p:cNvSpPr/>
          <p:nvPr/>
        </p:nvSpPr>
        <p:spPr>
          <a:xfrm>
            <a:off x="4365579" y="5438360"/>
            <a:ext cx="2817103" cy="834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uma nova funcionalidade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3E741DC-B64F-43DD-8971-E463653DDB23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2398635" y="4970075"/>
            <a:ext cx="1966944" cy="885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0E822FF7-89CE-447D-BA2E-F45265F55352}"/>
              </a:ext>
            </a:extLst>
          </p:cNvPr>
          <p:cNvCxnSpPr>
            <a:cxnSpLocks/>
          </p:cNvCxnSpPr>
          <p:nvPr/>
        </p:nvCxnSpPr>
        <p:spPr>
          <a:xfrm>
            <a:off x="2082011" y="1505189"/>
            <a:ext cx="0" cy="106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107C5952-16BA-4AB3-A309-9F3B8A5EEC24}"/>
              </a:ext>
            </a:extLst>
          </p:cNvPr>
          <p:cNvCxnSpPr>
            <a:cxnSpLocks/>
          </p:cNvCxnSpPr>
          <p:nvPr/>
        </p:nvCxnSpPr>
        <p:spPr>
          <a:xfrm flipH="1">
            <a:off x="1780193" y="1843120"/>
            <a:ext cx="603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6BC03-0DDF-4008-A65D-E2EDE43544E0}"/>
              </a:ext>
            </a:extLst>
          </p:cNvPr>
          <p:cNvCxnSpPr>
            <a:cxnSpLocks/>
          </p:cNvCxnSpPr>
          <p:nvPr/>
        </p:nvCxnSpPr>
        <p:spPr>
          <a:xfrm flipH="1" flipV="1">
            <a:off x="2082010" y="2553320"/>
            <a:ext cx="370727" cy="2553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1881E6E7-3E8C-4648-ABE0-052761E999BA}"/>
              </a:ext>
            </a:extLst>
          </p:cNvPr>
          <p:cNvCxnSpPr>
            <a:cxnSpLocks/>
          </p:cNvCxnSpPr>
          <p:nvPr/>
        </p:nvCxnSpPr>
        <p:spPr>
          <a:xfrm flipV="1">
            <a:off x="1846130" y="2562921"/>
            <a:ext cx="235879" cy="295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7BF2DAB4-8C11-41BF-A264-96761890C57D}"/>
              </a:ext>
            </a:extLst>
          </p:cNvPr>
          <p:cNvSpPr/>
          <p:nvPr/>
        </p:nvSpPr>
        <p:spPr>
          <a:xfrm>
            <a:off x="1964069" y="1380886"/>
            <a:ext cx="223295" cy="12719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1D60A76-E2D5-40BD-B7CD-B23168B67F30}"/>
              </a:ext>
            </a:extLst>
          </p:cNvPr>
          <p:cNvCxnSpPr>
            <a:cxnSpLocks/>
          </p:cNvCxnSpPr>
          <p:nvPr/>
        </p:nvCxnSpPr>
        <p:spPr>
          <a:xfrm>
            <a:off x="2245087" y="4808635"/>
            <a:ext cx="0" cy="106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2C714A51-7271-448F-8E72-76356F82DFD4}"/>
              </a:ext>
            </a:extLst>
          </p:cNvPr>
          <p:cNvCxnSpPr>
            <a:cxnSpLocks/>
          </p:cNvCxnSpPr>
          <p:nvPr/>
        </p:nvCxnSpPr>
        <p:spPr>
          <a:xfrm flipH="1">
            <a:off x="1943269" y="5146566"/>
            <a:ext cx="603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6FFF35DD-9FC5-4E5B-98A7-B748ABEA9C62}"/>
              </a:ext>
            </a:extLst>
          </p:cNvPr>
          <p:cNvCxnSpPr>
            <a:cxnSpLocks/>
          </p:cNvCxnSpPr>
          <p:nvPr/>
        </p:nvCxnSpPr>
        <p:spPr>
          <a:xfrm flipH="1" flipV="1">
            <a:off x="2245086" y="5856766"/>
            <a:ext cx="370727" cy="2553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EFECFB7F-9574-464F-B640-95DEC6B37A63}"/>
              </a:ext>
            </a:extLst>
          </p:cNvPr>
          <p:cNvCxnSpPr>
            <a:cxnSpLocks/>
          </p:cNvCxnSpPr>
          <p:nvPr/>
        </p:nvCxnSpPr>
        <p:spPr>
          <a:xfrm flipV="1">
            <a:off x="2009206" y="5866367"/>
            <a:ext cx="235879" cy="295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>
            <a:extLst>
              <a:ext uri="{FF2B5EF4-FFF2-40B4-BE49-F238E27FC236}">
                <a16:creationId xmlns:a16="http://schemas.microsoft.com/office/drawing/2014/main" id="{ACBAE413-7050-4EF2-8859-A1A49572DB4E}"/>
              </a:ext>
            </a:extLst>
          </p:cNvPr>
          <p:cNvSpPr/>
          <p:nvPr/>
        </p:nvSpPr>
        <p:spPr>
          <a:xfrm>
            <a:off x="2127145" y="4684332"/>
            <a:ext cx="223295" cy="12719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4D563131-D17D-460E-A9C8-E0571337DAF2}"/>
              </a:ext>
            </a:extLst>
          </p:cNvPr>
          <p:cNvSpPr/>
          <p:nvPr/>
        </p:nvSpPr>
        <p:spPr>
          <a:xfrm rot="19733506">
            <a:off x="7912451" y="2468235"/>
            <a:ext cx="2961866" cy="8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Digitar a senha novamente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4511227-45A0-4375-8749-EF068299F0D3}"/>
              </a:ext>
            </a:extLst>
          </p:cNvPr>
          <p:cNvCxnSpPr>
            <a:stCxn id="58" idx="6"/>
            <a:endCxn id="93" idx="2"/>
          </p:cNvCxnSpPr>
          <p:nvPr/>
        </p:nvCxnSpPr>
        <p:spPr>
          <a:xfrm flipV="1">
            <a:off x="7156830" y="3671506"/>
            <a:ext cx="968590" cy="2643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95">
            <a:extLst>
              <a:ext uri="{FF2B5EF4-FFF2-40B4-BE49-F238E27FC236}">
                <a16:creationId xmlns:a16="http://schemas.microsoft.com/office/drawing/2014/main" id="{C9737682-63B9-47B8-9423-377518ADC081}"/>
              </a:ext>
            </a:extLst>
          </p:cNvPr>
          <p:cNvSpPr/>
          <p:nvPr/>
        </p:nvSpPr>
        <p:spPr>
          <a:xfrm rot="20740168">
            <a:off x="7116053" y="3536054"/>
            <a:ext cx="986149" cy="3115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Include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9270FFF-DA1F-44F6-AA26-0EF4FC6B2378}"/>
              </a:ext>
            </a:extLst>
          </p:cNvPr>
          <p:cNvSpPr/>
          <p:nvPr/>
        </p:nvSpPr>
        <p:spPr>
          <a:xfrm>
            <a:off x="4236256" y="4479747"/>
            <a:ext cx="3018807" cy="8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Encerrar monitoramento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4E30424-14F8-4AEB-AF54-6B1ED44CB8F9}"/>
              </a:ext>
            </a:extLst>
          </p:cNvPr>
          <p:cNvCxnSpPr>
            <a:cxnSpLocks/>
          </p:cNvCxnSpPr>
          <p:nvPr/>
        </p:nvCxnSpPr>
        <p:spPr>
          <a:xfrm flipH="1" flipV="1">
            <a:off x="2605865" y="1552830"/>
            <a:ext cx="1595989" cy="8039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147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4221CF5E-C9B2-436D-AED4-583078688AB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5676791-3E50-4FF1-8800-0FCAF2DB5B7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9BDF181-139B-4AA7-96EC-F171F462A44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F8FDCF6-8C05-45D7-8AF7-00DA52C2A97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174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Pacote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</dc:title>
  <dc:creator>Gustavo Henrique Martins Goncalves</dc:creator>
  <cp:lastModifiedBy>Gustavo Henrique Martins Goncalves</cp:lastModifiedBy>
  <cp:revision>10</cp:revision>
  <dcterms:created xsi:type="dcterms:W3CDTF">2019-09-30T21:29:06Z</dcterms:created>
  <dcterms:modified xsi:type="dcterms:W3CDTF">2019-10-03T14:22:06Z</dcterms:modified>
</cp:coreProperties>
</file>