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5"/>
  </p:sldMasterIdLst>
  <p:sldIdLst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0ABE7-02C3-43D1-B91B-80340591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39891"/>
            <a:ext cx="8991600" cy="714265"/>
          </a:xfrm>
        </p:spPr>
        <p:txBody>
          <a:bodyPr>
            <a:normAutofit fontScale="90000"/>
          </a:bodyPr>
          <a:lstStyle/>
          <a:p>
            <a:r>
              <a:rPr lang="pt-BR" dirty="0"/>
              <a:t>Use case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57CB35-8C92-4C45-82D7-36963615FEC0}"/>
              </a:ext>
            </a:extLst>
          </p:cNvPr>
          <p:cNvSpPr/>
          <p:nvPr/>
        </p:nvSpPr>
        <p:spPr>
          <a:xfrm>
            <a:off x="3486707" y="1121089"/>
            <a:ext cx="6123234" cy="531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7BAC94-F977-4871-8E01-812402396BCA}"/>
              </a:ext>
            </a:extLst>
          </p:cNvPr>
          <p:cNvSpPr/>
          <p:nvPr/>
        </p:nvSpPr>
        <p:spPr>
          <a:xfrm>
            <a:off x="308329" y="3459879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5646F1-7B0D-44D7-AA0A-B48E033D6ED4}"/>
              </a:ext>
            </a:extLst>
          </p:cNvPr>
          <p:cNvSpPr/>
          <p:nvPr/>
        </p:nvSpPr>
        <p:spPr>
          <a:xfrm>
            <a:off x="308328" y="6265788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Desenvolvedores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CAC6016-DD58-40A1-9E16-5ED7E6E5FE6C}"/>
              </a:ext>
            </a:extLst>
          </p:cNvPr>
          <p:cNvSpPr/>
          <p:nvPr/>
        </p:nvSpPr>
        <p:spPr>
          <a:xfrm>
            <a:off x="4052141" y="1258990"/>
            <a:ext cx="2961866" cy="514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Iniciar monitoramento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23C1352-2306-4D9C-A469-03431FB056CB}"/>
              </a:ext>
            </a:extLst>
          </p:cNvPr>
          <p:cNvSpPr/>
          <p:nvPr/>
        </p:nvSpPr>
        <p:spPr>
          <a:xfrm>
            <a:off x="3979760" y="1843536"/>
            <a:ext cx="2961866" cy="453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Filtrar monitoramento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23260F5-92D7-4D64-B685-688346B0E9A6}"/>
              </a:ext>
            </a:extLst>
          </p:cNvPr>
          <p:cNvSpPr/>
          <p:nvPr/>
        </p:nvSpPr>
        <p:spPr>
          <a:xfrm>
            <a:off x="4023672" y="2362308"/>
            <a:ext cx="2961866" cy="585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Administrar processos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>
            <a:off x="3935017" y="3036388"/>
            <a:ext cx="2950436" cy="68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Interromper processos não desejados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F0BC0E-BE69-4DE0-B45E-FC562094BC9F}"/>
              </a:ext>
            </a:extLst>
          </p:cNvPr>
          <p:cNvSpPr txBox="1"/>
          <p:nvPr/>
        </p:nvSpPr>
        <p:spPr>
          <a:xfrm rot="16200000">
            <a:off x="758763" y="3739580"/>
            <a:ext cx="9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------- &gt;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C06CD4D-DB35-417C-AA9E-7B91D3AEDD5A}"/>
              </a:ext>
            </a:extLst>
          </p:cNvPr>
          <p:cNvSpPr/>
          <p:nvPr/>
        </p:nvSpPr>
        <p:spPr>
          <a:xfrm>
            <a:off x="3974418" y="5327053"/>
            <a:ext cx="2817103" cy="83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Adicionar uma nova funcionalidade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0E822FF7-89CE-447D-BA2E-F45265F55352}"/>
              </a:ext>
            </a:extLst>
          </p:cNvPr>
          <p:cNvCxnSpPr>
            <a:cxnSpLocks/>
          </p:cNvCxnSpPr>
          <p:nvPr/>
        </p:nvCxnSpPr>
        <p:spPr>
          <a:xfrm>
            <a:off x="1689136" y="1396442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107C5952-16BA-4AB3-A309-9F3B8A5EEC24}"/>
              </a:ext>
            </a:extLst>
          </p:cNvPr>
          <p:cNvCxnSpPr>
            <a:cxnSpLocks/>
          </p:cNvCxnSpPr>
          <p:nvPr/>
        </p:nvCxnSpPr>
        <p:spPr>
          <a:xfrm flipH="1">
            <a:off x="1387318" y="1734373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6BC03-0DDF-4008-A65D-E2EDE43544E0}"/>
              </a:ext>
            </a:extLst>
          </p:cNvPr>
          <p:cNvCxnSpPr>
            <a:cxnSpLocks/>
          </p:cNvCxnSpPr>
          <p:nvPr/>
        </p:nvCxnSpPr>
        <p:spPr>
          <a:xfrm flipH="1" flipV="1">
            <a:off x="1689135" y="2444573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881E6E7-3E8C-4648-ABE0-052761E999BA}"/>
              </a:ext>
            </a:extLst>
          </p:cNvPr>
          <p:cNvCxnSpPr>
            <a:cxnSpLocks/>
          </p:cNvCxnSpPr>
          <p:nvPr/>
        </p:nvCxnSpPr>
        <p:spPr>
          <a:xfrm flipV="1">
            <a:off x="1453255" y="2454174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7BF2DAB4-8C11-41BF-A264-96761890C57D}"/>
              </a:ext>
            </a:extLst>
          </p:cNvPr>
          <p:cNvSpPr/>
          <p:nvPr/>
        </p:nvSpPr>
        <p:spPr>
          <a:xfrm>
            <a:off x="1571194" y="1272139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1D60A76-E2D5-40BD-B7CD-B23168B67F30}"/>
              </a:ext>
            </a:extLst>
          </p:cNvPr>
          <p:cNvCxnSpPr>
            <a:cxnSpLocks/>
          </p:cNvCxnSpPr>
          <p:nvPr/>
        </p:nvCxnSpPr>
        <p:spPr>
          <a:xfrm>
            <a:off x="1420358" y="4678843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C714A51-7271-448F-8E72-76356F82DFD4}"/>
              </a:ext>
            </a:extLst>
          </p:cNvPr>
          <p:cNvCxnSpPr>
            <a:cxnSpLocks/>
          </p:cNvCxnSpPr>
          <p:nvPr/>
        </p:nvCxnSpPr>
        <p:spPr>
          <a:xfrm flipH="1">
            <a:off x="1118540" y="5016774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FF35DD-9FC5-4E5B-98A7-B748ABEA9C62}"/>
              </a:ext>
            </a:extLst>
          </p:cNvPr>
          <p:cNvCxnSpPr>
            <a:cxnSpLocks/>
          </p:cNvCxnSpPr>
          <p:nvPr/>
        </p:nvCxnSpPr>
        <p:spPr>
          <a:xfrm flipH="1" flipV="1">
            <a:off x="1420357" y="5726974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FECFB7F-9574-464F-B640-95DEC6B37A63}"/>
              </a:ext>
            </a:extLst>
          </p:cNvPr>
          <p:cNvCxnSpPr>
            <a:cxnSpLocks/>
          </p:cNvCxnSpPr>
          <p:nvPr/>
        </p:nvCxnSpPr>
        <p:spPr>
          <a:xfrm flipV="1">
            <a:off x="1184477" y="5736575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ACBAE413-7050-4EF2-8859-A1A49572DB4E}"/>
              </a:ext>
            </a:extLst>
          </p:cNvPr>
          <p:cNvSpPr/>
          <p:nvPr/>
        </p:nvSpPr>
        <p:spPr>
          <a:xfrm>
            <a:off x="1302416" y="4554540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9270FFF-DA1F-44F6-AA26-0EF4FC6B2378}"/>
              </a:ext>
            </a:extLst>
          </p:cNvPr>
          <p:cNvSpPr/>
          <p:nvPr/>
        </p:nvSpPr>
        <p:spPr>
          <a:xfrm>
            <a:off x="3949656" y="4669361"/>
            <a:ext cx="3018807" cy="53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Encerrar monitoramento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 rot="20673679">
            <a:off x="7571240" y="2431133"/>
            <a:ext cx="1913856" cy="740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Seguir recomendação do sistema</a:t>
            </a:r>
          </a:p>
        </p:txBody>
      </p:sp>
      <p:cxnSp>
        <p:nvCxnSpPr>
          <p:cNvPr id="5" name="Conector de Seta Reta 4"/>
          <p:cNvCxnSpPr>
            <a:stCxn id="58" idx="6"/>
          </p:cNvCxnSpPr>
          <p:nvPr/>
        </p:nvCxnSpPr>
        <p:spPr>
          <a:xfrm>
            <a:off x="6885453" y="3377509"/>
            <a:ext cx="98234" cy="5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 rot="20564938">
            <a:off x="6745605" y="2870762"/>
            <a:ext cx="8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Extend</a:t>
            </a:r>
            <a:endParaRPr lang="pt-BR" dirty="0"/>
          </a:p>
        </p:txBody>
      </p:sp>
      <p:cxnSp>
        <p:nvCxnSpPr>
          <p:cNvPr id="16" name="Conector de Seta Reta 15"/>
          <p:cNvCxnSpPr>
            <a:stCxn id="32" idx="2"/>
          </p:cNvCxnSpPr>
          <p:nvPr/>
        </p:nvCxnSpPr>
        <p:spPr>
          <a:xfrm flipH="1">
            <a:off x="6877616" y="3056365"/>
            <a:ext cx="728154" cy="2865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34" idx="6"/>
          </p:cNvCxnSpPr>
          <p:nvPr/>
        </p:nvCxnSpPr>
        <p:spPr>
          <a:xfrm flipV="1">
            <a:off x="6968463" y="4869993"/>
            <a:ext cx="894142" cy="662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21349378">
            <a:off x="6961826" y="4573725"/>
            <a:ext cx="95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Include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 rot="20673679">
            <a:off x="7845764" y="4317074"/>
            <a:ext cx="1747470" cy="744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Confirmar encerramento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65646F1-7B0D-44D7-AA0A-B48E033D6ED4}"/>
              </a:ext>
            </a:extLst>
          </p:cNvPr>
          <p:cNvSpPr/>
          <p:nvPr/>
        </p:nvSpPr>
        <p:spPr>
          <a:xfrm>
            <a:off x="9719945" y="5433025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1D60A76-E2D5-40BD-B7CD-B23168B67F30}"/>
              </a:ext>
            </a:extLst>
          </p:cNvPr>
          <p:cNvCxnSpPr>
            <a:cxnSpLocks/>
          </p:cNvCxnSpPr>
          <p:nvPr/>
        </p:nvCxnSpPr>
        <p:spPr>
          <a:xfrm>
            <a:off x="10806626" y="3903684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2C714A51-7271-448F-8E72-76356F82DFD4}"/>
              </a:ext>
            </a:extLst>
          </p:cNvPr>
          <p:cNvCxnSpPr>
            <a:cxnSpLocks/>
          </p:cNvCxnSpPr>
          <p:nvPr/>
        </p:nvCxnSpPr>
        <p:spPr>
          <a:xfrm flipH="1">
            <a:off x="10504808" y="4241615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6FFF35DD-9FC5-4E5B-98A7-B748ABEA9C62}"/>
              </a:ext>
            </a:extLst>
          </p:cNvPr>
          <p:cNvCxnSpPr>
            <a:cxnSpLocks/>
          </p:cNvCxnSpPr>
          <p:nvPr/>
        </p:nvCxnSpPr>
        <p:spPr>
          <a:xfrm flipH="1" flipV="1">
            <a:off x="10806625" y="4951815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EFECFB7F-9574-464F-B640-95DEC6B37A63}"/>
              </a:ext>
            </a:extLst>
          </p:cNvPr>
          <p:cNvCxnSpPr>
            <a:cxnSpLocks/>
          </p:cNvCxnSpPr>
          <p:nvPr/>
        </p:nvCxnSpPr>
        <p:spPr>
          <a:xfrm flipV="1">
            <a:off x="10570745" y="4961416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ACBAE413-7050-4EF2-8859-A1A49572DB4E}"/>
              </a:ext>
            </a:extLst>
          </p:cNvPr>
          <p:cNvSpPr/>
          <p:nvPr/>
        </p:nvSpPr>
        <p:spPr>
          <a:xfrm>
            <a:off x="10688684" y="3779381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 rot="20673679">
            <a:off x="7851800" y="5193982"/>
            <a:ext cx="1727753" cy="744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e-mail</a:t>
            </a:r>
          </a:p>
        </p:txBody>
      </p:sp>
      <p:cxnSp>
        <p:nvCxnSpPr>
          <p:cNvPr id="35" name="Conector de Seta Reta 34"/>
          <p:cNvCxnSpPr>
            <a:endCxn id="70" idx="6"/>
          </p:cNvCxnSpPr>
          <p:nvPr/>
        </p:nvCxnSpPr>
        <p:spPr>
          <a:xfrm flipH="1">
            <a:off x="9548381" y="4632856"/>
            <a:ext cx="1056553" cy="70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9577109" y="4171859"/>
            <a:ext cx="727580" cy="3002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9520600" y="4375594"/>
            <a:ext cx="870173" cy="917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>
            <a:off x="3974418" y="3830739"/>
            <a:ext cx="2950436" cy="68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Ativar processos</a:t>
            </a:r>
          </a:p>
        </p:txBody>
      </p:sp>
      <p:cxnSp>
        <p:nvCxnSpPr>
          <p:cNvPr id="99" name="Conector reto 98"/>
          <p:cNvCxnSpPr/>
          <p:nvPr/>
        </p:nvCxnSpPr>
        <p:spPr>
          <a:xfrm>
            <a:off x="2233749" y="1272139"/>
            <a:ext cx="1740669" cy="23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2326540" y="1483496"/>
            <a:ext cx="1608477" cy="515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2351621" y="1660366"/>
            <a:ext cx="1583396" cy="902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>
            <a:off x="2316667" y="1789625"/>
            <a:ext cx="1662677" cy="1384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2253387" y="1954790"/>
            <a:ext cx="1940018" cy="1933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>
            <a:off x="2253296" y="2320706"/>
            <a:ext cx="1773247" cy="23688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710518" y="5726974"/>
            <a:ext cx="223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5722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F8FDCF6-8C05-45D7-8AF7-00DA52C2A97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21CF5E-C9B2-436D-AED4-583078688AB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5676791-3E50-4FF1-8800-0FCAF2DB5B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9BDF181-139B-4AA7-96EC-F171F462A44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198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Gustavo Henrique Martins Goncalves</dc:creator>
  <cp:lastModifiedBy>Gustavo Henrique Martins Goncalves</cp:lastModifiedBy>
  <cp:revision>14</cp:revision>
  <dcterms:created xsi:type="dcterms:W3CDTF">2019-09-30T21:29:06Z</dcterms:created>
  <dcterms:modified xsi:type="dcterms:W3CDTF">2019-10-21T22:15:53Z</dcterms:modified>
</cp:coreProperties>
</file>