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7"/>
  </p:sldMasterIdLst>
  <p:notesMasterIdLst>
    <p:notesMasterId r:id="rId94"/>
  </p:notesMasterIdLst>
  <p:sldIdLst>
    <p:sldId id="257" r:id="rId78"/>
    <p:sldId id="256" r:id="rId79"/>
    <p:sldId id="262" r:id="rId80"/>
    <p:sldId id="261" r:id="rId81"/>
    <p:sldId id="263" r:id="rId82"/>
    <p:sldId id="264" r:id="rId83"/>
    <p:sldId id="265" r:id="rId84"/>
    <p:sldId id="272" r:id="rId85"/>
    <p:sldId id="266" r:id="rId86"/>
    <p:sldId id="267" r:id="rId87"/>
    <p:sldId id="277" r:id="rId88"/>
    <p:sldId id="268" r:id="rId89"/>
    <p:sldId id="273" r:id="rId90"/>
    <p:sldId id="274" r:id="rId91"/>
    <p:sldId id="275" r:id="rId92"/>
    <p:sldId id="278" r:id="rId9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A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E89E0F-A3EC-B185-D04E-D1A2AE2D5DF0}" v="17" dt="2019-10-03T00:28:59.026"/>
    <p1510:client id="{B79C66A4-E90D-A4FC-185E-7DB7F3801E27}" v="3" dt="2019-10-02T21:24:33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slide" Target="slides/slide7.xml"/><Relationship Id="rId89" Type="http://schemas.openxmlformats.org/officeDocument/2006/relationships/slide" Target="slides/slide12.xml"/><Relationship Id="rId16" Type="http://schemas.openxmlformats.org/officeDocument/2006/relationships/customXml" Target="../customXml/item16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slide" Target="slides/slide2.xml"/><Relationship Id="rId5" Type="http://schemas.openxmlformats.org/officeDocument/2006/relationships/customXml" Target="../customXml/item5.xml"/><Relationship Id="rId90" Type="http://schemas.openxmlformats.org/officeDocument/2006/relationships/slide" Target="slides/slide13.xml"/><Relationship Id="rId95" Type="http://schemas.openxmlformats.org/officeDocument/2006/relationships/presProps" Target="presProps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80" Type="http://schemas.openxmlformats.org/officeDocument/2006/relationships/slide" Target="slides/slide3.xml"/><Relationship Id="rId85" Type="http://schemas.openxmlformats.org/officeDocument/2006/relationships/slide" Target="slides/slide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slide" Target="slides/slide6.xml"/><Relationship Id="rId88" Type="http://schemas.openxmlformats.org/officeDocument/2006/relationships/slide" Target="slides/slide11.xml"/><Relationship Id="rId91" Type="http://schemas.openxmlformats.org/officeDocument/2006/relationships/slide" Target="slides/slide14.xml"/><Relationship Id="rId9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slide" Target="slides/slide1.xml"/><Relationship Id="rId81" Type="http://schemas.openxmlformats.org/officeDocument/2006/relationships/slide" Target="slides/slide4.xml"/><Relationship Id="rId86" Type="http://schemas.openxmlformats.org/officeDocument/2006/relationships/slide" Target="slides/slide9.xml"/><Relationship Id="rId94" Type="http://schemas.openxmlformats.org/officeDocument/2006/relationships/notesMaster" Target="notesMasters/notesMaster1.xml"/><Relationship Id="rId99" Type="http://schemas.microsoft.com/office/2016/11/relationships/changesInfo" Target="changesInfos/changesInfo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theme" Target="theme/theme1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slide" Target="slides/slide15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slide" Target="slides/slide10.xml"/><Relationship Id="rId61" Type="http://schemas.openxmlformats.org/officeDocument/2006/relationships/customXml" Target="../customXml/item61.xml"/><Relationship Id="rId82" Type="http://schemas.openxmlformats.org/officeDocument/2006/relationships/slide" Target="slides/slide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slideMaster" Target="slideMasters/slideMaster1.xml"/><Relationship Id="rId100" Type="http://schemas.microsoft.com/office/2015/10/relationships/revisionInfo" Target="revisionInfo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slide" Target="slides/slide16.xml"/><Relationship Id="rId98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TER PAIXÃO DE AQUINO" userId="S::ester.aquino@bandtec.com.br::3d62eee8-1b9f-401c-ade1-50236d50ce06" providerId="AD" clId="Web-{5FE89E0F-A3EC-B185-D04E-D1A2AE2D5DF0}"/>
    <pc:docChg chg="addSld delSld modSld">
      <pc:chgData name="ESTER PAIXÃO DE AQUINO" userId="S::ester.aquino@bandtec.com.br::3d62eee8-1b9f-401c-ade1-50236d50ce06" providerId="AD" clId="Web-{5FE89E0F-A3EC-B185-D04E-D1A2AE2D5DF0}" dt="2019-10-03T00:28:59.026" v="15"/>
      <pc:docMkLst>
        <pc:docMk/>
      </pc:docMkLst>
      <pc:sldChg chg="addSp delSp modSp add replId">
        <pc:chgData name="ESTER PAIXÃO DE AQUINO" userId="S::ester.aquino@bandtec.com.br::3d62eee8-1b9f-401c-ade1-50236d50ce06" providerId="AD" clId="Web-{5FE89E0F-A3EC-B185-D04E-D1A2AE2D5DF0}" dt="2019-10-03T00:28:42.572" v="12" actId="1076"/>
        <pc:sldMkLst>
          <pc:docMk/>
          <pc:sldMk cId="3475312805" sldId="265"/>
        </pc:sldMkLst>
        <pc:picChg chg="add mod">
          <ac:chgData name="ESTER PAIXÃO DE AQUINO" userId="S::ester.aquino@bandtec.com.br::3d62eee8-1b9f-401c-ade1-50236d50ce06" providerId="AD" clId="Web-{5FE89E0F-A3EC-B185-D04E-D1A2AE2D5DF0}" dt="2019-10-03T00:28:42.572" v="12" actId="1076"/>
          <ac:picMkLst>
            <pc:docMk/>
            <pc:sldMk cId="3475312805" sldId="265"/>
            <ac:picMk id="2" creationId="{AC0892C8-2386-4C05-B051-846F810B5EB9}"/>
          </ac:picMkLst>
        </pc:picChg>
        <pc:picChg chg="del">
          <ac:chgData name="ESTER PAIXÃO DE AQUINO" userId="S::ester.aquino@bandtec.com.br::3d62eee8-1b9f-401c-ade1-50236d50ce06" providerId="AD" clId="Web-{5FE89E0F-A3EC-B185-D04E-D1A2AE2D5DF0}" dt="2019-10-03T00:28:19.135" v="8"/>
          <ac:picMkLst>
            <pc:docMk/>
            <pc:sldMk cId="3475312805" sldId="265"/>
            <ac:picMk id="3" creationId="{00000000-0000-0000-0000-000000000000}"/>
          </ac:picMkLst>
        </pc:picChg>
      </pc:sldChg>
      <pc:sldChg chg="add del replId">
        <pc:chgData name="ESTER PAIXÃO DE AQUINO" userId="S::ester.aquino@bandtec.com.br::3d62eee8-1b9f-401c-ade1-50236d50ce06" providerId="AD" clId="Web-{5FE89E0F-A3EC-B185-D04E-D1A2AE2D5DF0}" dt="2019-10-03T00:28:50.213" v="13"/>
        <pc:sldMkLst>
          <pc:docMk/>
          <pc:sldMk cId="154755063" sldId="266"/>
        </pc:sldMkLst>
      </pc:sldChg>
      <pc:sldChg chg="add del replId">
        <pc:chgData name="ESTER PAIXÃO DE AQUINO" userId="S::ester.aquino@bandtec.com.br::3d62eee8-1b9f-401c-ade1-50236d50ce06" providerId="AD" clId="Web-{5FE89E0F-A3EC-B185-D04E-D1A2AE2D5DF0}" dt="2019-10-03T00:28:59.026" v="15"/>
        <pc:sldMkLst>
          <pc:docMk/>
          <pc:sldMk cId="4079548616" sldId="266"/>
        </pc:sldMkLst>
      </pc:sldChg>
    </pc:docChg>
  </pc:docChgLst>
  <pc:docChgLst>
    <pc:chgData name="ESTER PAIXÃO DE AQUINO" userId="S::ester.aquino@bandtec.com.br::3d62eee8-1b9f-401c-ade1-50236d50ce06" providerId="AD" clId="Web-{B79C66A4-E90D-A4FC-185E-7DB7F3801E27}"/>
    <pc:docChg chg="modSld">
      <pc:chgData name="ESTER PAIXÃO DE AQUINO" userId="S::ester.aquino@bandtec.com.br::3d62eee8-1b9f-401c-ade1-50236d50ce06" providerId="AD" clId="Web-{B79C66A4-E90D-A4FC-185E-7DB7F3801E27}" dt="2019-10-02T21:24:33.897" v="2"/>
      <pc:docMkLst>
        <pc:docMk/>
      </pc:docMkLst>
      <pc:sldChg chg="delSp">
        <pc:chgData name="ESTER PAIXÃO DE AQUINO" userId="S::ester.aquino@bandtec.com.br::3d62eee8-1b9f-401c-ade1-50236d50ce06" providerId="AD" clId="Web-{B79C66A4-E90D-A4FC-185E-7DB7F3801E27}" dt="2019-10-02T21:24:17.646" v="0"/>
        <pc:sldMkLst>
          <pc:docMk/>
          <pc:sldMk cId="2212158012" sldId="261"/>
        </pc:sldMkLst>
        <pc:spChg chg="del">
          <ac:chgData name="ESTER PAIXÃO DE AQUINO" userId="S::ester.aquino@bandtec.com.br::3d62eee8-1b9f-401c-ade1-50236d50ce06" providerId="AD" clId="Web-{B79C66A4-E90D-A4FC-185E-7DB7F3801E27}" dt="2019-10-02T21:24:17.646" v="0"/>
          <ac:spMkLst>
            <pc:docMk/>
            <pc:sldMk cId="2212158012" sldId="261"/>
            <ac:spMk id="4" creationId="{FDE57658-89CD-45F1-918C-DDF77908E483}"/>
          </ac:spMkLst>
        </pc:spChg>
      </pc:sldChg>
      <pc:sldChg chg="delSp">
        <pc:chgData name="ESTER PAIXÃO DE AQUINO" userId="S::ester.aquino@bandtec.com.br::3d62eee8-1b9f-401c-ade1-50236d50ce06" providerId="AD" clId="Web-{B79C66A4-E90D-A4FC-185E-7DB7F3801E27}" dt="2019-10-02T21:24:26.772" v="1"/>
        <pc:sldMkLst>
          <pc:docMk/>
          <pc:sldMk cId="2934563373" sldId="263"/>
        </pc:sldMkLst>
        <pc:spChg chg="del">
          <ac:chgData name="ESTER PAIXÃO DE AQUINO" userId="S::ester.aquino@bandtec.com.br::3d62eee8-1b9f-401c-ade1-50236d50ce06" providerId="AD" clId="Web-{B79C66A4-E90D-A4FC-185E-7DB7F3801E27}" dt="2019-10-02T21:24:26.772" v="1"/>
          <ac:spMkLst>
            <pc:docMk/>
            <pc:sldMk cId="2934563373" sldId="263"/>
            <ac:spMk id="4" creationId="{FDE57658-89CD-45F1-918C-DDF77908E483}"/>
          </ac:spMkLst>
        </pc:spChg>
      </pc:sldChg>
      <pc:sldChg chg="delSp">
        <pc:chgData name="ESTER PAIXÃO DE AQUINO" userId="S::ester.aquino@bandtec.com.br::3d62eee8-1b9f-401c-ade1-50236d50ce06" providerId="AD" clId="Web-{B79C66A4-E90D-A4FC-185E-7DB7F3801E27}" dt="2019-10-02T21:24:33.897" v="2"/>
        <pc:sldMkLst>
          <pc:docMk/>
          <pc:sldMk cId="1174976211" sldId="264"/>
        </pc:sldMkLst>
        <pc:spChg chg="del">
          <ac:chgData name="ESTER PAIXÃO DE AQUINO" userId="S::ester.aquino@bandtec.com.br::3d62eee8-1b9f-401c-ade1-50236d50ce06" providerId="AD" clId="Web-{B79C66A4-E90D-A4FC-185E-7DB7F3801E27}" dt="2019-10-02T21:24:33.897" v="2"/>
          <ac:spMkLst>
            <pc:docMk/>
            <pc:sldMk cId="1174976211" sldId="264"/>
            <ac:spMk id="4" creationId="{FDE57658-89CD-45F1-918C-DDF77908E48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24A03-34C5-4CDE-8F9A-618265BC3B27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56315-E922-4277-997E-717516852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173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johnschno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@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johnschno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DEC116-1ADF-4E02-A614-44481FA296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6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25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13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26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43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28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48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5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25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19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0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3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04CF9-0A92-47FD-8264-622093F4E1D3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01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2.svg"/><Relationship Id="rId1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6.svg"/><Relationship Id="rId12" Type="http://schemas.openxmlformats.org/officeDocument/2006/relationships/image" Target="../media/image15.png"/><Relationship Id="rId17" Type="http://schemas.openxmlformats.org/officeDocument/2006/relationships/image" Target="../media/image26.svg"/><Relationship Id="rId25" Type="http://schemas.openxmlformats.org/officeDocument/2006/relationships/image" Target="../media/image32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7.png"/><Relationship Id="rId1" Type="http://schemas.openxmlformats.org/officeDocument/2006/relationships/customXml" Target="../../customXml/item50.xml"/><Relationship Id="rId6" Type="http://schemas.openxmlformats.org/officeDocument/2006/relationships/image" Target="../media/image13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4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2.svg"/><Relationship Id="rId18" Type="http://schemas.openxmlformats.org/officeDocument/2006/relationships/image" Target="../media/image18.png"/><Relationship Id="rId3" Type="http://schemas.openxmlformats.org/officeDocument/2006/relationships/customXml" Target="../../customXml/item49.xml"/><Relationship Id="rId7" Type="http://schemas.openxmlformats.org/officeDocument/2006/relationships/image" Target="../media/image14.svg"/><Relationship Id="rId12" Type="http://schemas.openxmlformats.org/officeDocument/2006/relationships/image" Target="../media/image15.png"/><Relationship Id="rId17" Type="http://schemas.openxmlformats.org/officeDocument/2006/relationships/image" Target="../media/image26.svg"/><Relationship Id="rId25" Type="http://schemas.openxmlformats.org/officeDocument/2006/relationships/image" Target="../media/image32.svg"/><Relationship Id="rId2" Type="http://schemas.openxmlformats.org/officeDocument/2006/relationships/customXml" Target="../../customXml/item48.xml"/><Relationship Id="rId16" Type="http://schemas.openxmlformats.org/officeDocument/2006/relationships/image" Target="../media/image17.png"/><Relationship Id="rId1" Type="http://schemas.openxmlformats.org/officeDocument/2006/relationships/customXml" Target="../../customXml/item5.xml"/><Relationship Id="rId6" Type="http://schemas.openxmlformats.org/officeDocument/2006/relationships/image" Target="../media/image12.png"/><Relationship Id="rId11" Type="http://schemas.openxmlformats.org/officeDocument/2006/relationships/image" Target="../media/image20.svg"/><Relationship Id="rId5" Type="http://schemas.openxmlformats.org/officeDocument/2006/relationships/image" Target="../media/image10.PNG"/><Relationship Id="rId15" Type="http://schemas.openxmlformats.org/officeDocument/2006/relationships/image" Target="../media/image24.svg"/><Relationship Id="rId10" Type="http://schemas.openxmlformats.org/officeDocument/2006/relationships/image" Target="../media/image14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6.svg"/><Relationship Id="rId1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16.svg"/><Relationship Id="rId18" Type="http://schemas.openxmlformats.org/officeDocument/2006/relationships/image" Target="../media/image16.png"/><Relationship Id="rId3" Type="http://schemas.openxmlformats.org/officeDocument/2006/relationships/customXml" Target="../../customXml/item72.xml"/><Relationship Id="rId21" Type="http://schemas.openxmlformats.org/officeDocument/2006/relationships/image" Target="../media/image26.svg"/><Relationship Id="rId7" Type="http://schemas.openxmlformats.org/officeDocument/2006/relationships/customXml" Target="../../customXml/item76.xml"/><Relationship Id="rId12" Type="http://schemas.openxmlformats.org/officeDocument/2006/relationships/image" Target="../media/image13.png"/><Relationship Id="rId17" Type="http://schemas.openxmlformats.org/officeDocument/2006/relationships/image" Target="../media/image22.svg"/><Relationship Id="rId25" Type="http://schemas.openxmlformats.org/officeDocument/2006/relationships/image" Target="../media/image32.svg"/><Relationship Id="rId2" Type="http://schemas.openxmlformats.org/officeDocument/2006/relationships/customXml" Target="../../customXml/item71.xml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customXml" Target="../../customXml/item45.xml"/><Relationship Id="rId6" Type="http://schemas.openxmlformats.org/officeDocument/2006/relationships/customXml" Target="../../customXml/item75.xml"/><Relationship Id="rId11" Type="http://schemas.openxmlformats.org/officeDocument/2006/relationships/image" Target="../media/image14.svg"/><Relationship Id="rId5" Type="http://schemas.openxmlformats.org/officeDocument/2006/relationships/customXml" Target="../../customXml/item74.xml"/><Relationship Id="rId15" Type="http://schemas.openxmlformats.org/officeDocument/2006/relationships/image" Target="../media/image20.svg"/><Relationship Id="rId10" Type="http://schemas.openxmlformats.org/officeDocument/2006/relationships/image" Target="../media/image12.png"/><Relationship Id="rId19" Type="http://schemas.openxmlformats.org/officeDocument/2006/relationships/image" Target="../media/image24.svg"/><Relationship Id="rId4" Type="http://schemas.openxmlformats.org/officeDocument/2006/relationships/customXml" Target="../../customXml/item73.xml"/><Relationship Id="rId9" Type="http://schemas.openxmlformats.org/officeDocument/2006/relationships/image" Target="../media/image10.PNG"/><Relationship Id="rId14" Type="http://schemas.openxmlformats.org/officeDocument/2006/relationships/image" Target="../media/image14.png"/><Relationship Id="rId2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0.svg"/><Relationship Id="rId18" Type="http://schemas.openxmlformats.org/officeDocument/2006/relationships/image" Target="../media/image17.png"/><Relationship Id="rId3" Type="http://schemas.openxmlformats.org/officeDocument/2006/relationships/customXml" Target="../../customXml/item68.xml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17" Type="http://schemas.openxmlformats.org/officeDocument/2006/relationships/image" Target="../media/image24.svg"/><Relationship Id="rId25" Type="http://schemas.openxmlformats.org/officeDocument/2006/relationships/image" Target="../media/image32.svg"/><Relationship Id="rId2" Type="http://schemas.openxmlformats.org/officeDocument/2006/relationships/customXml" Target="../../customXml/item67.xml"/><Relationship Id="rId16" Type="http://schemas.openxmlformats.org/officeDocument/2006/relationships/image" Target="../media/image16.png"/><Relationship Id="rId20" Type="http://schemas.openxmlformats.org/officeDocument/2006/relationships/image" Target="../media/image18.png"/><Relationship Id="rId1" Type="http://schemas.openxmlformats.org/officeDocument/2006/relationships/customXml" Target="../../customXml/item46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16.svg"/><Relationship Id="rId5" Type="http://schemas.openxmlformats.org/officeDocument/2006/relationships/customXml" Target="../../customXml/item70.xml"/><Relationship Id="rId15" Type="http://schemas.openxmlformats.org/officeDocument/2006/relationships/image" Target="../media/image22.svg"/><Relationship Id="rId10" Type="http://schemas.openxmlformats.org/officeDocument/2006/relationships/image" Target="../media/image13.png"/><Relationship Id="rId19" Type="http://schemas.openxmlformats.org/officeDocument/2006/relationships/image" Target="../media/image26.svg"/><Relationship Id="rId4" Type="http://schemas.openxmlformats.org/officeDocument/2006/relationships/customXml" Target="../../customXml/item69.xml"/><Relationship Id="rId9" Type="http://schemas.openxmlformats.org/officeDocument/2006/relationships/image" Target="../media/image14.svg"/><Relationship Id="rId1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2.svg"/><Relationship Id="rId1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6.svg"/><Relationship Id="rId12" Type="http://schemas.openxmlformats.org/officeDocument/2006/relationships/image" Target="../media/image15.png"/><Relationship Id="rId17" Type="http://schemas.openxmlformats.org/officeDocument/2006/relationships/image" Target="../media/image26.svg"/><Relationship Id="rId25" Type="http://schemas.openxmlformats.org/officeDocument/2006/relationships/image" Target="../media/image32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7.png"/><Relationship Id="rId1" Type="http://schemas.openxmlformats.org/officeDocument/2006/relationships/customXml" Target="../../customXml/item47.xml"/><Relationship Id="rId6" Type="http://schemas.openxmlformats.org/officeDocument/2006/relationships/image" Target="../media/image13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4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8.xml"/><Relationship Id="rId13" Type="http://schemas.openxmlformats.org/officeDocument/2006/relationships/customXml" Target="../../customXml/item63.xml"/><Relationship Id="rId18" Type="http://schemas.openxmlformats.org/officeDocument/2006/relationships/image" Target="../media/image10.PNG"/><Relationship Id="rId26" Type="http://schemas.openxmlformats.org/officeDocument/2006/relationships/image" Target="../media/image22.svg"/><Relationship Id="rId3" Type="http://schemas.openxmlformats.org/officeDocument/2006/relationships/customXml" Target="../../customXml/item53.xml"/><Relationship Id="rId21" Type="http://schemas.openxmlformats.org/officeDocument/2006/relationships/image" Target="../media/image13.png"/><Relationship Id="rId7" Type="http://schemas.openxmlformats.org/officeDocument/2006/relationships/customXml" Target="../../customXml/item57.xml"/><Relationship Id="rId12" Type="http://schemas.openxmlformats.org/officeDocument/2006/relationships/customXml" Target="../../customXml/item62.xml"/><Relationship Id="rId17" Type="http://schemas.openxmlformats.org/officeDocument/2006/relationships/slideLayout" Target="../slideLayouts/slideLayout1.xml"/><Relationship Id="rId25" Type="http://schemas.openxmlformats.org/officeDocument/2006/relationships/image" Target="../media/image15.png"/><Relationship Id="rId2" Type="http://schemas.openxmlformats.org/officeDocument/2006/relationships/customXml" Target="../../customXml/item52.xml"/><Relationship Id="rId16" Type="http://schemas.openxmlformats.org/officeDocument/2006/relationships/customXml" Target="../../customXml/item66.xml"/><Relationship Id="rId20" Type="http://schemas.openxmlformats.org/officeDocument/2006/relationships/image" Target="../media/image14.svg"/><Relationship Id="rId29" Type="http://schemas.openxmlformats.org/officeDocument/2006/relationships/image" Target="../media/image17.png"/><Relationship Id="rId1" Type="http://schemas.openxmlformats.org/officeDocument/2006/relationships/customXml" Target="../../customXml/item51.xml"/><Relationship Id="rId6" Type="http://schemas.openxmlformats.org/officeDocument/2006/relationships/customXml" Target="../../customXml/item56.xml"/><Relationship Id="rId11" Type="http://schemas.openxmlformats.org/officeDocument/2006/relationships/customXml" Target="../../customXml/item61.xml"/><Relationship Id="rId24" Type="http://schemas.openxmlformats.org/officeDocument/2006/relationships/image" Target="../media/image20.svg"/><Relationship Id="rId32" Type="http://schemas.openxmlformats.org/officeDocument/2006/relationships/image" Target="../media/image32.svg"/><Relationship Id="rId5" Type="http://schemas.openxmlformats.org/officeDocument/2006/relationships/customXml" Target="../../customXml/item55.xml"/><Relationship Id="rId15" Type="http://schemas.openxmlformats.org/officeDocument/2006/relationships/customXml" Target="../../customXml/item65.xml"/><Relationship Id="rId23" Type="http://schemas.openxmlformats.org/officeDocument/2006/relationships/image" Target="../media/image14.png"/><Relationship Id="rId28" Type="http://schemas.openxmlformats.org/officeDocument/2006/relationships/image" Target="../media/image24.svg"/><Relationship Id="rId10" Type="http://schemas.openxmlformats.org/officeDocument/2006/relationships/customXml" Target="../../customXml/item60.xml"/><Relationship Id="rId19" Type="http://schemas.openxmlformats.org/officeDocument/2006/relationships/image" Target="../media/image12.png"/><Relationship Id="rId31" Type="http://schemas.openxmlformats.org/officeDocument/2006/relationships/image" Target="../media/image18.png"/><Relationship Id="rId4" Type="http://schemas.openxmlformats.org/officeDocument/2006/relationships/customXml" Target="../../customXml/item54.xml"/><Relationship Id="rId9" Type="http://schemas.openxmlformats.org/officeDocument/2006/relationships/customXml" Target="../../customXml/item59.xml"/><Relationship Id="rId14" Type="http://schemas.openxmlformats.org/officeDocument/2006/relationships/customXml" Target="../../customXml/item64.xml"/><Relationship Id="rId22" Type="http://schemas.openxmlformats.org/officeDocument/2006/relationships/image" Target="../media/image16.svg"/><Relationship Id="rId27" Type="http://schemas.openxmlformats.org/officeDocument/2006/relationships/image" Target="../media/image16.png"/><Relationship Id="rId30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6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6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1.xml"/><Relationship Id="rId4" Type="http://schemas.openxmlformats.org/officeDocument/2006/relationships/customXml" Target="../../customXml/item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C4E78D5E-F8F9-4189-AF8F-26C8017E14AB}"/>
              </a:ext>
            </a:extLst>
          </p:cNvPr>
          <p:cNvSpPr/>
          <p:nvPr/>
        </p:nvSpPr>
        <p:spPr>
          <a:xfrm>
            <a:off x="292893" y="214311"/>
            <a:ext cx="3276600" cy="6429376"/>
          </a:xfrm>
          <a:custGeom>
            <a:avLst/>
            <a:gdLst>
              <a:gd name="connsiteX0" fmla="*/ 3214688 w 3276600"/>
              <a:gd name="connsiteY0" fmla="*/ 0 h 6429376"/>
              <a:gd name="connsiteX1" fmla="*/ 3276600 w 3276600"/>
              <a:gd name="connsiteY1" fmla="*/ 1566 h 6429376"/>
              <a:gd name="connsiteX2" fmla="*/ 3276600 w 3276600"/>
              <a:gd name="connsiteY2" fmla="*/ 6427811 h 6429376"/>
              <a:gd name="connsiteX3" fmla="*/ 3214688 w 3276600"/>
              <a:gd name="connsiteY3" fmla="*/ 6429376 h 6429376"/>
              <a:gd name="connsiteX4" fmla="*/ 0 w 3276600"/>
              <a:gd name="connsiteY4" fmla="*/ 3214688 h 6429376"/>
              <a:gd name="connsiteX5" fmla="*/ 3214688 w 3276600"/>
              <a:gd name="connsiteY5" fmla="*/ 0 h 642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6600" h="6429376">
                <a:moveTo>
                  <a:pt x="3214688" y="0"/>
                </a:moveTo>
                <a:lnTo>
                  <a:pt x="3276600" y="1566"/>
                </a:lnTo>
                <a:lnTo>
                  <a:pt x="3276600" y="6427811"/>
                </a:lnTo>
                <a:lnTo>
                  <a:pt x="3214688" y="6429376"/>
                </a:lnTo>
                <a:cubicBezTo>
                  <a:pt x="1439265" y="6429376"/>
                  <a:pt x="0" y="4990111"/>
                  <a:pt x="0" y="3214688"/>
                </a:cubicBezTo>
                <a:cubicBezTo>
                  <a:pt x="0" y="1439265"/>
                  <a:pt x="1439265" y="0"/>
                  <a:pt x="321468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16200000" scaled="1"/>
            <a:tileRect/>
          </a:gradFill>
          <a:ln>
            <a:noFill/>
          </a:ln>
          <a:effectLst>
            <a:innerShdw blurRad="63500" dist="50800" dir="108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EF12BA-19DC-4489-B1C2-1D52190CF075}"/>
              </a:ext>
            </a:extLst>
          </p:cNvPr>
          <p:cNvSpPr/>
          <p:nvPr/>
        </p:nvSpPr>
        <p:spPr>
          <a:xfrm>
            <a:off x="4762500" y="0"/>
            <a:ext cx="41402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5F9CF6-3736-4527-8A39-1D992826271B}"/>
              </a:ext>
            </a:extLst>
          </p:cNvPr>
          <p:cNvSpPr/>
          <p:nvPr/>
        </p:nvSpPr>
        <p:spPr>
          <a:xfrm>
            <a:off x="304800" y="214312"/>
            <a:ext cx="3276600" cy="6429376"/>
          </a:xfrm>
          <a:custGeom>
            <a:avLst/>
            <a:gdLst>
              <a:gd name="connsiteX0" fmla="*/ 3214688 w 3276600"/>
              <a:gd name="connsiteY0" fmla="*/ 0 h 6429376"/>
              <a:gd name="connsiteX1" fmla="*/ 3276600 w 3276600"/>
              <a:gd name="connsiteY1" fmla="*/ 1566 h 6429376"/>
              <a:gd name="connsiteX2" fmla="*/ 3276600 w 3276600"/>
              <a:gd name="connsiteY2" fmla="*/ 6427811 h 6429376"/>
              <a:gd name="connsiteX3" fmla="*/ 3214688 w 3276600"/>
              <a:gd name="connsiteY3" fmla="*/ 6429376 h 6429376"/>
              <a:gd name="connsiteX4" fmla="*/ 0 w 3276600"/>
              <a:gd name="connsiteY4" fmla="*/ 3214688 h 6429376"/>
              <a:gd name="connsiteX5" fmla="*/ 3214688 w 3276600"/>
              <a:gd name="connsiteY5" fmla="*/ 0 h 642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6600" h="6429376">
                <a:moveTo>
                  <a:pt x="3214688" y="0"/>
                </a:moveTo>
                <a:lnTo>
                  <a:pt x="3276600" y="1566"/>
                </a:lnTo>
                <a:lnTo>
                  <a:pt x="3276600" y="6427811"/>
                </a:lnTo>
                <a:lnTo>
                  <a:pt x="3214688" y="6429376"/>
                </a:lnTo>
                <a:cubicBezTo>
                  <a:pt x="1439265" y="6429376"/>
                  <a:pt x="0" y="4990111"/>
                  <a:pt x="0" y="3214688"/>
                </a:cubicBezTo>
                <a:cubicBezTo>
                  <a:pt x="0" y="1439265"/>
                  <a:pt x="1439265" y="0"/>
                  <a:pt x="321468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innerShdw blurRad="63500" dist="50800" dir="108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066533-FFF0-4BD3-8A0A-BB091AF37621}"/>
              </a:ext>
            </a:extLst>
          </p:cNvPr>
          <p:cNvCxnSpPr>
            <a:cxnSpLocks/>
          </p:cNvCxnSpPr>
          <p:nvPr/>
        </p:nvCxnSpPr>
        <p:spPr>
          <a:xfrm>
            <a:off x="7505700" y="2876549"/>
            <a:ext cx="46863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B8CF10D-499A-4AB9-A5FF-E3811554675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71525" y="638175"/>
            <a:ext cx="5581650" cy="5581650"/>
          </a:xfrm>
          <a:custGeom>
            <a:avLst/>
            <a:gdLst>
              <a:gd name="connsiteX0" fmla="*/ 3357563 w 6715126"/>
              <a:gd name="connsiteY0" fmla="*/ 0 h 6715126"/>
              <a:gd name="connsiteX1" fmla="*/ 6715126 w 6715126"/>
              <a:gd name="connsiteY1" fmla="*/ 3357563 h 6715126"/>
              <a:gd name="connsiteX2" fmla="*/ 3357563 w 6715126"/>
              <a:gd name="connsiteY2" fmla="*/ 6715126 h 6715126"/>
              <a:gd name="connsiteX3" fmla="*/ 0 w 6715126"/>
              <a:gd name="connsiteY3" fmla="*/ 3357563 h 6715126"/>
              <a:gd name="connsiteX4" fmla="*/ 3357563 w 6715126"/>
              <a:gd name="connsiteY4" fmla="*/ 0 h 671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5126" h="6715126">
                <a:moveTo>
                  <a:pt x="3357563" y="0"/>
                </a:moveTo>
                <a:cubicBezTo>
                  <a:pt x="5211894" y="0"/>
                  <a:pt x="6715126" y="1503232"/>
                  <a:pt x="6715126" y="3357563"/>
                </a:cubicBezTo>
                <a:cubicBezTo>
                  <a:pt x="6715126" y="5211894"/>
                  <a:pt x="5211894" y="6715126"/>
                  <a:pt x="3357563" y="6715126"/>
                </a:cubicBezTo>
                <a:cubicBezTo>
                  <a:pt x="1503232" y="6715126"/>
                  <a:pt x="0" y="5211894"/>
                  <a:pt x="0" y="3357563"/>
                </a:cubicBezTo>
                <a:cubicBezTo>
                  <a:pt x="0" y="1503232"/>
                  <a:pt x="1503232" y="0"/>
                  <a:pt x="3357563" y="0"/>
                </a:cubicBezTo>
                <a:close/>
              </a:path>
            </a:pathLst>
          </a:cu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AC209C1-ECA6-41CB-B527-BC08CFF444CD}"/>
              </a:ext>
            </a:extLst>
          </p:cNvPr>
          <p:cNvSpPr/>
          <p:nvPr/>
        </p:nvSpPr>
        <p:spPr>
          <a:xfrm rot="10800000">
            <a:off x="4597753" y="489125"/>
            <a:ext cx="2996494" cy="5879749"/>
          </a:xfrm>
          <a:custGeom>
            <a:avLst/>
            <a:gdLst>
              <a:gd name="connsiteX0" fmla="*/ 3214688 w 3276600"/>
              <a:gd name="connsiteY0" fmla="*/ 0 h 6429376"/>
              <a:gd name="connsiteX1" fmla="*/ 3276600 w 3276600"/>
              <a:gd name="connsiteY1" fmla="*/ 1566 h 6429376"/>
              <a:gd name="connsiteX2" fmla="*/ 3276600 w 3276600"/>
              <a:gd name="connsiteY2" fmla="*/ 6427811 h 6429376"/>
              <a:gd name="connsiteX3" fmla="*/ 3214688 w 3276600"/>
              <a:gd name="connsiteY3" fmla="*/ 6429376 h 6429376"/>
              <a:gd name="connsiteX4" fmla="*/ 0 w 3276600"/>
              <a:gd name="connsiteY4" fmla="*/ 3214688 h 6429376"/>
              <a:gd name="connsiteX5" fmla="*/ 3214688 w 3276600"/>
              <a:gd name="connsiteY5" fmla="*/ 0 h 642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6600" h="6429376">
                <a:moveTo>
                  <a:pt x="3214688" y="0"/>
                </a:moveTo>
                <a:lnTo>
                  <a:pt x="3276600" y="1566"/>
                </a:lnTo>
                <a:lnTo>
                  <a:pt x="3276600" y="6427811"/>
                </a:lnTo>
                <a:lnTo>
                  <a:pt x="3214688" y="6429376"/>
                </a:lnTo>
                <a:cubicBezTo>
                  <a:pt x="1439265" y="6429376"/>
                  <a:pt x="0" y="4990111"/>
                  <a:pt x="0" y="3214688"/>
                </a:cubicBezTo>
                <a:cubicBezTo>
                  <a:pt x="0" y="1439265"/>
                  <a:pt x="1439265" y="0"/>
                  <a:pt x="3214688" y="0"/>
                </a:cubicBezTo>
                <a:close/>
              </a:path>
            </a:pathLst>
          </a:custGeom>
          <a:solidFill>
            <a:srgbClr val="0EA20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800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F301D-D463-4042-AB07-D0DDFDABB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0274" y="3486147"/>
            <a:ext cx="5200650" cy="1804988"/>
          </a:xfrm>
        </p:spPr>
        <p:txBody>
          <a:bodyPr anchor="ctr"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4000" dirty="0"/>
              <a:t>BEST</a:t>
            </a:r>
            <a:r>
              <a:rPr lang="en-US" sz="4000" dirty="0">
                <a:solidFill>
                  <a:srgbClr val="0EA20E"/>
                </a:solidFill>
              </a:rPr>
              <a:t>STREAMING</a:t>
            </a:r>
            <a:br>
              <a:rPr lang="en-US" sz="4000" dirty="0">
                <a:solidFill>
                  <a:srgbClr val="0EA20E"/>
                </a:solidFill>
              </a:rPr>
            </a:br>
            <a:r>
              <a:rPr lang="en-US" sz="4000" dirty="0">
                <a:solidFill>
                  <a:srgbClr val="320073"/>
                </a:solidFill>
              </a:rPr>
              <a:t>		</a:t>
            </a:r>
            <a:r>
              <a:rPr lang="en-US" sz="4000" dirty="0">
                <a:solidFill>
                  <a:srgbClr val="0EA20E"/>
                </a:solidFill>
              </a:rPr>
              <a:t>COMPUTING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061928-B35E-4EF5-84D5-39AE0FC5F514}"/>
              </a:ext>
            </a:extLst>
          </p:cNvPr>
          <p:cNvSpPr/>
          <p:nvPr userDrawn="1"/>
        </p:nvSpPr>
        <p:spPr>
          <a:xfrm>
            <a:off x="6095999" y="2808598"/>
            <a:ext cx="135904" cy="1359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9DF4973-603F-48E8-AF45-692D4D8FD5AE}"/>
              </a:ext>
            </a:extLst>
          </p:cNvPr>
          <p:cNvSpPr/>
          <p:nvPr userDrawn="1"/>
        </p:nvSpPr>
        <p:spPr>
          <a:xfrm>
            <a:off x="6352704" y="2761409"/>
            <a:ext cx="230280" cy="230280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92C71A-F3D7-4587-A725-55A36EBB0116}"/>
              </a:ext>
            </a:extLst>
          </p:cNvPr>
          <p:cNvSpPr/>
          <p:nvPr userDrawn="1"/>
        </p:nvSpPr>
        <p:spPr>
          <a:xfrm>
            <a:off x="6703785" y="2808598"/>
            <a:ext cx="135904" cy="1359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A84616-937D-47EB-8F88-63C411D45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D5C5-C8E3-4B2C-A235-173635650F0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3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Window">
            <a:extLst>
              <a:ext uri="{FF2B5EF4-FFF2-40B4-BE49-F238E27FC236}">
                <a16:creationId xmlns:a16="http://schemas.microsoft.com/office/drawing/2014/main" id="{E4B544D0-2191-4905-852A-BA206D416694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147" name="Group 2">
              <a:extLst>
                <a:ext uri="{FF2B5EF4-FFF2-40B4-BE49-F238E27FC236}">
                  <a16:creationId xmlns:a16="http://schemas.microsoft.com/office/drawing/2014/main" id="{1AEF0781-E99B-4E1B-9B80-AE3E876B7AAC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55" name="Rectangle 10">
                <a:extLst>
                  <a:ext uri="{FF2B5EF4-FFF2-40B4-BE49-F238E27FC236}">
                    <a16:creationId xmlns:a16="http://schemas.microsoft.com/office/drawing/2014/main" id="{FC2EE137-310F-4872-9082-541463F0AAB8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6" name="Rectangle 11">
                <a:extLst>
                  <a:ext uri="{FF2B5EF4-FFF2-40B4-BE49-F238E27FC236}">
                    <a16:creationId xmlns:a16="http://schemas.microsoft.com/office/drawing/2014/main" id="{E9A9D393-3F22-4A57-8913-26E012AF2C6E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7" name="WindowTitle">
                <a:extLst>
                  <a:ext uri="{FF2B5EF4-FFF2-40B4-BE49-F238E27FC236}">
                    <a16:creationId xmlns:a16="http://schemas.microsoft.com/office/drawing/2014/main" id="{6A9068D2-8329-41DC-982F-F32A19FD5FBC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48" name="Minimize - Maximize - Close">
              <a:extLst>
                <a:ext uri="{FF2B5EF4-FFF2-40B4-BE49-F238E27FC236}">
                  <a16:creationId xmlns:a16="http://schemas.microsoft.com/office/drawing/2014/main" id="{60B7AE88-F70A-4FDE-9F5C-7BF9DDDE1BC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50" name="Line">
                <a:extLst>
                  <a:ext uri="{FF2B5EF4-FFF2-40B4-BE49-F238E27FC236}">
                    <a16:creationId xmlns:a16="http://schemas.microsoft.com/office/drawing/2014/main" id="{384D8638-29BC-41FB-9CDC-13650D9EE83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1" name="Line">
                <a:extLst>
                  <a:ext uri="{FF2B5EF4-FFF2-40B4-BE49-F238E27FC236}">
                    <a16:creationId xmlns:a16="http://schemas.microsoft.com/office/drawing/2014/main" id="{392DF0B1-48CF-4E36-A4C4-C54AF8AC39C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52" name="Line">
                <a:extLst>
                  <a:ext uri="{FF2B5EF4-FFF2-40B4-BE49-F238E27FC236}">
                    <a16:creationId xmlns:a16="http://schemas.microsoft.com/office/drawing/2014/main" id="{DB45F6F9-C133-430F-865C-3DB272A5113C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Line">
                <a:extLst>
                  <a:ext uri="{FF2B5EF4-FFF2-40B4-BE49-F238E27FC236}">
                    <a16:creationId xmlns:a16="http://schemas.microsoft.com/office/drawing/2014/main" id="{0B33DE5D-E871-4812-92D9-41A920778711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Line">
                <a:extLst>
                  <a:ext uri="{FF2B5EF4-FFF2-40B4-BE49-F238E27FC236}">
                    <a16:creationId xmlns:a16="http://schemas.microsoft.com/office/drawing/2014/main" id="{2523006F-1C9B-4EBF-ADFB-29FB24F312B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9" name="Oval 4">
              <a:extLst>
                <a:ext uri="{FF2B5EF4-FFF2-40B4-BE49-F238E27FC236}">
                  <a16:creationId xmlns:a16="http://schemas.microsoft.com/office/drawing/2014/main" id="{E4962547-6FBC-4667-B25E-C9C6FC34BEF8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Imagem 2" descr="Uma imagem contendo desenho&#10;&#10;Descrição gerada automaticamente">
            <a:extLst>
              <a:ext uri="{FF2B5EF4-FFF2-40B4-BE49-F238E27FC236}">
                <a16:creationId xmlns:a16="http://schemas.microsoft.com/office/drawing/2014/main" id="{6751F7B6-9109-43C8-B068-517DDB716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4" y="273567"/>
            <a:ext cx="11979096" cy="6464503"/>
          </a:xfrm>
          <a:prstGeom prst="rect">
            <a:avLst/>
          </a:prstGeom>
        </p:spPr>
      </p:pic>
      <p:sp>
        <p:nvSpPr>
          <p:cNvPr id="11" name="Fluxograma: Conector 10">
            <a:extLst>
              <a:ext uri="{FF2B5EF4-FFF2-40B4-BE49-F238E27FC236}">
                <a16:creationId xmlns:a16="http://schemas.microsoft.com/office/drawing/2014/main" id="{37C36A2C-F749-4E4F-8810-DDBB2B6EC857}"/>
              </a:ext>
            </a:extLst>
          </p:cNvPr>
          <p:cNvSpPr/>
          <p:nvPr/>
        </p:nvSpPr>
        <p:spPr>
          <a:xfrm>
            <a:off x="5476617" y="2070964"/>
            <a:ext cx="1906442" cy="197277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Gráfico 29" descr="Marca de seleção">
            <a:extLst>
              <a:ext uri="{FF2B5EF4-FFF2-40B4-BE49-F238E27FC236}">
                <a16:creationId xmlns:a16="http://schemas.microsoft.com/office/drawing/2014/main" id="{239DFE16-AE1A-4220-8484-1BBD309668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727774" y="1701492"/>
            <a:ext cx="2059866" cy="205986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003431BD-88CD-4BB4-A2CC-6C48C10457B4}"/>
              </a:ext>
            </a:extLst>
          </p:cNvPr>
          <p:cNvSpPr txBox="1"/>
          <p:nvPr/>
        </p:nvSpPr>
        <p:spPr>
          <a:xfrm>
            <a:off x="5780905" y="4122284"/>
            <a:ext cx="13283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FFFF00"/>
                </a:solidFill>
              </a:rPr>
              <a:t>OK</a:t>
            </a:r>
          </a:p>
          <a:p>
            <a:pPr algn="ctr"/>
            <a:r>
              <a:rPr lang="pt-BR" sz="3200" dirty="0">
                <a:solidFill>
                  <a:srgbClr val="FFFF00"/>
                </a:solidFill>
              </a:rPr>
              <a:t>...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69C7E24-5186-48CC-90E8-1B2677BDBD15}"/>
              </a:ext>
            </a:extLst>
          </p:cNvPr>
          <p:cNvSpPr txBox="1"/>
          <p:nvPr/>
        </p:nvSpPr>
        <p:spPr>
          <a:xfrm>
            <a:off x="4846877" y="5282000"/>
            <a:ext cx="3489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FFFF00"/>
                </a:solidFill>
              </a:rPr>
              <a:t>Aguarda um momento...</a:t>
            </a:r>
          </a:p>
        </p:txBody>
      </p:sp>
    </p:spTree>
    <p:extLst>
      <p:ext uri="{BB962C8B-B14F-4D97-AF65-F5344CB8AC3E}">
        <p14:creationId xmlns:p14="http://schemas.microsoft.com/office/powerpoint/2010/main" val="188688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Window">
            <a:extLst>
              <a:ext uri="{FF2B5EF4-FFF2-40B4-BE49-F238E27FC236}">
                <a16:creationId xmlns:a16="http://schemas.microsoft.com/office/drawing/2014/main" id="{E4B544D0-2191-4905-852A-BA206D416694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147" name="Group 2">
              <a:extLst>
                <a:ext uri="{FF2B5EF4-FFF2-40B4-BE49-F238E27FC236}">
                  <a16:creationId xmlns:a16="http://schemas.microsoft.com/office/drawing/2014/main" id="{1AEF0781-E99B-4E1B-9B80-AE3E876B7AAC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55" name="Rectangle 10">
                <a:extLst>
                  <a:ext uri="{FF2B5EF4-FFF2-40B4-BE49-F238E27FC236}">
                    <a16:creationId xmlns:a16="http://schemas.microsoft.com/office/drawing/2014/main" id="{FC2EE137-310F-4872-9082-541463F0AAB8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6" name="Rectangle 11">
                <a:extLst>
                  <a:ext uri="{FF2B5EF4-FFF2-40B4-BE49-F238E27FC236}">
                    <a16:creationId xmlns:a16="http://schemas.microsoft.com/office/drawing/2014/main" id="{E9A9D393-3F22-4A57-8913-26E012AF2C6E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7" name="WindowTitle">
                <a:extLst>
                  <a:ext uri="{FF2B5EF4-FFF2-40B4-BE49-F238E27FC236}">
                    <a16:creationId xmlns:a16="http://schemas.microsoft.com/office/drawing/2014/main" id="{6A9068D2-8329-41DC-982F-F32A19FD5FBC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48" name="Minimize - Maximize - Close">
              <a:extLst>
                <a:ext uri="{FF2B5EF4-FFF2-40B4-BE49-F238E27FC236}">
                  <a16:creationId xmlns:a16="http://schemas.microsoft.com/office/drawing/2014/main" id="{60B7AE88-F70A-4FDE-9F5C-7BF9DDDE1BC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50" name="Line">
                <a:extLst>
                  <a:ext uri="{FF2B5EF4-FFF2-40B4-BE49-F238E27FC236}">
                    <a16:creationId xmlns:a16="http://schemas.microsoft.com/office/drawing/2014/main" id="{384D8638-29BC-41FB-9CDC-13650D9EE83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1" name="Line">
                <a:extLst>
                  <a:ext uri="{FF2B5EF4-FFF2-40B4-BE49-F238E27FC236}">
                    <a16:creationId xmlns:a16="http://schemas.microsoft.com/office/drawing/2014/main" id="{392DF0B1-48CF-4E36-A4C4-C54AF8AC39C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52" name="Line">
                <a:extLst>
                  <a:ext uri="{FF2B5EF4-FFF2-40B4-BE49-F238E27FC236}">
                    <a16:creationId xmlns:a16="http://schemas.microsoft.com/office/drawing/2014/main" id="{DB45F6F9-C133-430F-865C-3DB272A5113C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Line">
                <a:extLst>
                  <a:ext uri="{FF2B5EF4-FFF2-40B4-BE49-F238E27FC236}">
                    <a16:creationId xmlns:a16="http://schemas.microsoft.com/office/drawing/2014/main" id="{0B33DE5D-E871-4812-92D9-41A920778711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Line">
                <a:extLst>
                  <a:ext uri="{FF2B5EF4-FFF2-40B4-BE49-F238E27FC236}">
                    <a16:creationId xmlns:a16="http://schemas.microsoft.com/office/drawing/2014/main" id="{2523006F-1C9B-4EBF-ADFB-29FB24F312B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9" name="Oval 4">
              <a:extLst>
                <a:ext uri="{FF2B5EF4-FFF2-40B4-BE49-F238E27FC236}">
                  <a16:creationId xmlns:a16="http://schemas.microsoft.com/office/drawing/2014/main" id="{E4962547-6FBC-4667-B25E-C9C6FC34BEF8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Imagem 19" descr="Uma imagem contendo desenho&#10;&#10;Descrição gerada automaticamente">
            <a:extLst>
              <a:ext uri="{FF2B5EF4-FFF2-40B4-BE49-F238E27FC236}">
                <a16:creationId xmlns:a16="http://schemas.microsoft.com/office/drawing/2014/main" id="{A30E8BBA-642B-44B5-81DA-6AF395A1C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4" y="273567"/>
            <a:ext cx="2708096" cy="6464503"/>
          </a:xfrm>
          <a:prstGeom prst="rect">
            <a:avLst/>
          </a:prstGeom>
        </p:spPr>
      </p:pic>
      <p:sp>
        <p:nvSpPr>
          <p:cNvPr id="2" name="Sinal de Subtração 1">
            <a:extLst>
              <a:ext uri="{FF2B5EF4-FFF2-40B4-BE49-F238E27FC236}">
                <a16:creationId xmlns:a16="http://schemas.microsoft.com/office/drawing/2014/main" id="{F0A3A827-F224-4362-8C47-270FDDDF17EB}"/>
              </a:ext>
            </a:extLst>
          </p:cNvPr>
          <p:cNvSpPr/>
          <p:nvPr/>
        </p:nvSpPr>
        <p:spPr>
          <a:xfrm>
            <a:off x="1941969" y="404384"/>
            <a:ext cx="759182" cy="216242"/>
          </a:xfrm>
          <a:prstGeom prst="mathMin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inal de Subtração 24">
            <a:extLst>
              <a:ext uri="{FF2B5EF4-FFF2-40B4-BE49-F238E27FC236}">
                <a16:creationId xmlns:a16="http://schemas.microsoft.com/office/drawing/2014/main" id="{BE3BDBA2-3640-49BB-B164-40206DA99792}"/>
              </a:ext>
            </a:extLst>
          </p:cNvPr>
          <p:cNvSpPr/>
          <p:nvPr/>
        </p:nvSpPr>
        <p:spPr>
          <a:xfrm>
            <a:off x="1941969" y="564583"/>
            <a:ext cx="759182" cy="216242"/>
          </a:xfrm>
          <a:prstGeom prst="mathMin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Sinal de Subtração 26">
            <a:extLst>
              <a:ext uri="{FF2B5EF4-FFF2-40B4-BE49-F238E27FC236}">
                <a16:creationId xmlns:a16="http://schemas.microsoft.com/office/drawing/2014/main" id="{6C3FD7EB-9F85-4820-9FFF-1B8B955A26AA}"/>
              </a:ext>
            </a:extLst>
          </p:cNvPr>
          <p:cNvSpPr/>
          <p:nvPr/>
        </p:nvSpPr>
        <p:spPr>
          <a:xfrm>
            <a:off x="1959351" y="728174"/>
            <a:ext cx="750069" cy="197876"/>
          </a:xfrm>
          <a:prstGeom prst="mathMinus">
            <a:avLst>
              <a:gd name="adj1" fmla="val 3131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 descr="Casa">
            <a:extLst>
              <a:ext uri="{FF2B5EF4-FFF2-40B4-BE49-F238E27FC236}">
                <a16:creationId xmlns:a16="http://schemas.microsoft.com/office/drawing/2014/main" id="{1A60D6A2-79C6-4602-9148-D19D679059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08327" y="386177"/>
            <a:ext cx="746275" cy="53987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EFE299F-DE95-41D1-860E-8850D41BAAA2}"/>
              </a:ext>
            </a:extLst>
          </p:cNvPr>
          <p:cNvSpPr txBox="1"/>
          <p:nvPr/>
        </p:nvSpPr>
        <p:spPr>
          <a:xfrm>
            <a:off x="964306" y="543508"/>
            <a:ext cx="75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Home</a:t>
            </a:r>
          </a:p>
        </p:txBody>
      </p:sp>
      <p:pic>
        <p:nvPicPr>
          <p:cNvPr id="9" name="Gráfico 8" descr="Usuário">
            <a:extLst>
              <a:ext uri="{FF2B5EF4-FFF2-40B4-BE49-F238E27FC236}">
                <a16:creationId xmlns:a16="http://schemas.microsoft.com/office/drawing/2014/main" id="{4B361ED4-D344-4BF4-8773-64885EA128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30945" y="1208007"/>
            <a:ext cx="635359" cy="654920"/>
          </a:xfrm>
          <a:prstGeom prst="rect">
            <a:avLst/>
          </a:prstGeom>
        </p:spPr>
      </p:pic>
      <p:pic>
        <p:nvPicPr>
          <p:cNvPr id="15" name="Gráfico 14" descr="Documento">
            <a:extLst>
              <a:ext uri="{FF2B5EF4-FFF2-40B4-BE49-F238E27FC236}">
                <a16:creationId xmlns:a16="http://schemas.microsoft.com/office/drawing/2014/main" id="{AAE4F48C-595A-4C11-8E63-0C6FA9E734C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97938" y="4214096"/>
            <a:ext cx="789571" cy="481147"/>
          </a:xfrm>
          <a:prstGeom prst="rect">
            <a:avLst/>
          </a:prstGeom>
        </p:spPr>
      </p:pic>
      <p:pic>
        <p:nvPicPr>
          <p:cNvPr id="17" name="Gráfico 16" descr="Campainha">
            <a:extLst>
              <a:ext uri="{FF2B5EF4-FFF2-40B4-BE49-F238E27FC236}">
                <a16:creationId xmlns:a16="http://schemas.microsoft.com/office/drawing/2014/main" id="{0006797E-7B64-4A94-B102-46F5D48AA90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19783" y="2216189"/>
            <a:ext cx="790264" cy="58075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C14BF0D4-A2AD-43E3-95AD-3F69FE836100}"/>
              </a:ext>
            </a:extLst>
          </p:cNvPr>
          <p:cNvSpPr txBox="1"/>
          <p:nvPr/>
        </p:nvSpPr>
        <p:spPr>
          <a:xfrm>
            <a:off x="1072516" y="2349501"/>
            <a:ext cx="16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Notificações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D844396-F946-4E56-8648-D1D2718F5C53}"/>
              </a:ext>
            </a:extLst>
          </p:cNvPr>
          <p:cNvCxnSpPr>
            <a:cxnSpLocks/>
          </p:cNvCxnSpPr>
          <p:nvPr/>
        </p:nvCxnSpPr>
        <p:spPr>
          <a:xfrm>
            <a:off x="111303" y="3012800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75F264C3-6C3D-4963-A963-19DC5C0CF9CA}"/>
              </a:ext>
            </a:extLst>
          </p:cNvPr>
          <p:cNvCxnSpPr>
            <a:cxnSpLocks/>
          </p:cNvCxnSpPr>
          <p:nvPr/>
        </p:nvCxnSpPr>
        <p:spPr>
          <a:xfrm>
            <a:off x="147610" y="3939144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48A1A23-4612-4768-997C-8C6F1F157E82}"/>
              </a:ext>
            </a:extLst>
          </p:cNvPr>
          <p:cNvSpPr txBox="1"/>
          <p:nvPr/>
        </p:nvSpPr>
        <p:spPr>
          <a:xfrm>
            <a:off x="893627" y="4245383"/>
            <a:ext cx="187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Gerar Relatórios</a:t>
            </a:r>
          </a:p>
        </p:txBody>
      </p:sp>
      <p:pic>
        <p:nvPicPr>
          <p:cNvPr id="55" name="Gráfico 54" descr="Lápis">
            <a:extLst>
              <a:ext uri="{FF2B5EF4-FFF2-40B4-BE49-F238E27FC236}">
                <a16:creationId xmlns:a16="http://schemas.microsoft.com/office/drawing/2014/main" id="{C5C2EBDB-EB58-409E-93DD-7C2BD6755A6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 rot="8018966">
            <a:off x="357247" y="3336425"/>
            <a:ext cx="584446" cy="312701"/>
          </a:xfrm>
          <a:prstGeom prst="rect">
            <a:avLst/>
          </a:prstGeom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2C2FE01F-CE4C-4943-B711-F366E7870A30}"/>
              </a:ext>
            </a:extLst>
          </p:cNvPr>
          <p:cNvSpPr txBox="1"/>
          <p:nvPr/>
        </p:nvSpPr>
        <p:spPr>
          <a:xfrm>
            <a:off x="1140489" y="3296960"/>
            <a:ext cx="16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Otimizar</a:t>
            </a:r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897A4396-AD85-497A-965B-C2653F47EA1F}"/>
              </a:ext>
            </a:extLst>
          </p:cNvPr>
          <p:cNvCxnSpPr>
            <a:cxnSpLocks/>
          </p:cNvCxnSpPr>
          <p:nvPr/>
        </p:nvCxnSpPr>
        <p:spPr>
          <a:xfrm>
            <a:off x="111303" y="4949446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CD6435B-C8D9-41A0-8E2A-B86E84A7AAC3}"/>
              </a:ext>
            </a:extLst>
          </p:cNvPr>
          <p:cNvSpPr txBox="1"/>
          <p:nvPr/>
        </p:nvSpPr>
        <p:spPr>
          <a:xfrm>
            <a:off x="967904" y="1479067"/>
            <a:ext cx="169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Fulano de Tal</a:t>
            </a:r>
          </a:p>
        </p:txBody>
      </p:sp>
      <p:pic>
        <p:nvPicPr>
          <p:cNvPr id="38" name="Gráfico 37" descr="Usuário">
            <a:extLst>
              <a:ext uri="{FF2B5EF4-FFF2-40B4-BE49-F238E27FC236}">
                <a16:creationId xmlns:a16="http://schemas.microsoft.com/office/drawing/2014/main" id="{BE2DC6B1-14CF-48C5-9734-36158101316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263078" y="6049072"/>
            <a:ext cx="724431" cy="484068"/>
          </a:xfrm>
          <a:prstGeom prst="rect">
            <a:avLst/>
          </a:prstGeom>
        </p:spPr>
      </p:pic>
      <p:sp>
        <p:nvSpPr>
          <p:cNvPr id="64" name="CaixaDeTexto 63">
            <a:extLst>
              <a:ext uri="{FF2B5EF4-FFF2-40B4-BE49-F238E27FC236}">
                <a16:creationId xmlns:a16="http://schemas.microsoft.com/office/drawing/2014/main" id="{052FCC92-29E9-46D9-A0A3-D0EA152596D6}"/>
              </a:ext>
            </a:extLst>
          </p:cNvPr>
          <p:cNvSpPr txBox="1"/>
          <p:nvPr/>
        </p:nvSpPr>
        <p:spPr>
          <a:xfrm>
            <a:off x="1106461" y="6151387"/>
            <a:ext cx="16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Meu Perfil</a:t>
            </a:r>
            <a:endParaRPr lang="pt-BR" sz="1600" dirty="0">
              <a:solidFill>
                <a:srgbClr val="FFFF00"/>
              </a:solidFill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BE273A4-FC49-45EB-A980-E3DCC8CF6F07}"/>
              </a:ext>
            </a:extLst>
          </p:cNvPr>
          <p:cNvSpPr txBox="1"/>
          <p:nvPr/>
        </p:nvSpPr>
        <p:spPr>
          <a:xfrm>
            <a:off x="5501640" y="772334"/>
            <a:ext cx="4008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 smtClean="0">
                <a:solidFill>
                  <a:srgbClr val="FFC000"/>
                </a:solidFill>
              </a:rPr>
              <a:t>Home</a:t>
            </a:r>
            <a:endParaRPr lang="pt-BR" sz="5400" dirty="0">
              <a:solidFill>
                <a:srgbClr val="FFC000"/>
              </a:solidFill>
            </a:endParaRPr>
          </a:p>
        </p:txBody>
      </p:sp>
      <p:pic>
        <p:nvPicPr>
          <p:cNvPr id="65" name="Gráfico 64" descr="Computador">
            <a:extLst>
              <a:ext uri="{FF2B5EF4-FFF2-40B4-BE49-F238E27FC236}">
                <a16:creationId xmlns:a16="http://schemas.microsoft.com/office/drawing/2014/main" id="{A9209AA7-CB6B-45FA-B7C3-F46DB9AD10CD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256579" y="5139000"/>
            <a:ext cx="761641" cy="625369"/>
          </a:xfrm>
          <a:prstGeom prst="rect">
            <a:avLst/>
          </a:prstGeom>
        </p:spPr>
      </p:pic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3442E7BD-AFE8-4C09-844B-B4F6053C2E91}"/>
              </a:ext>
            </a:extLst>
          </p:cNvPr>
          <p:cNvCxnSpPr>
            <a:cxnSpLocks/>
          </p:cNvCxnSpPr>
          <p:nvPr/>
        </p:nvCxnSpPr>
        <p:spPr>
          <a:xfrm>
            <a:off x="73958" y="5891293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12A1D37F-2DD8-462F-BCEF-05E86BCBAFC2}"/>
              </a:ext>
            </a:extLst>
          </p:cNvPr>
          <p:cNvSpPr txBox="1"/>
          <p:nvPr/>
        </p:nvSpPr>
        <p:spPr>
          <a:xfrm>
            <a:off x="1140489" y="5202137"/>
            <a:ext cx="180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Minhas Specs</a:t>
            </a:r>
            <a:endParaRPr lang="pt-BR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86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Window">
            <a:extLst>
              <a:ext uri="{FF2B5EF4-FFF2-40B4-BE49-F238E27FC236}">
                <a16:creationId xmlns:a16="http://schemas.microsoft.com/office/drawing/2014/main" id="{E4B544D0-2191-4905-852A-BA206D416694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-132040"/>
            <a:ext cx="12192000" cy="6858000"/>
            <a:chOff x="0" y="0"/>
            <a:chExt cx="9144000" cy="6858000"/>
          </a:xfrm>
        </p:grpSpPr>
        <p:grpSp>
          <p:nvGrpSpPr>
            <p:cNvPr id="147" name="Group 2">
              <a:extLst>
                <a:ext uri="{FF2B5EF4-FFF2-40B4-BE49-F238E27FC236}">
                  <a16:creationId xmlns:a16="http://schemas.microsoft.com/office/drawing/2014/main" id="{1AEF0781-E99B-4E1B-9B80-AE3E876B7AAC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55" name="Rectangle 10">
                <a:extLst>
                  <a:ext uri="{FF2B5EF4-FFF2-40B4-BE49-F238E27FC236}">
                    <a16:creationId xmlns:a16="http://schemas.microsoft.com/office/drawing/2014/main" id="{FC2EE137-310F-4872-9082-541463F0AAB8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6" name="Rectangle 11">
                <a:extLst>
                  <a:ext uri="{FF2B5EF4-FFF2-40B4-BE49-F238E27FC236}">
                    <a16:creationId xmlns:a16="http://schemas.microsoft.com/office/drawing/2014/main" id="{E9A9D393-3F22-4A57-8913-26E012AF2C6E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7" name="WindowTitle">
                <a:extLst>
                  <a:ext uri="{FF2B5EF4-FFF2-40B4-BE49-F238E27FC236}">
                    <a16:creationId xmlns:a16="http://schemas.microsoft.com/office/drawing/2014/main" id="{6A9068D2-8329-41DC-982F-F32A19FD5FBC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48" name="Minimize - Maximize - Close">
              <a:extLst>
                <a:ext uri="{FF2B5EF4-FFF2-40B4-BE49-F238E27FC236}">
                  <a16:creationId xmlns:a16="http://schemas.microsoft.com/office/drawing/2014/main" id="{60B7AE88-F70A-4FDE-9F5C-7BF9DDDE1BC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50" name="Line">
                <a:extLst>
                  <a:ext uri="{FF2B5EF4-FFF2-40B4-BE49-F238E27FC236}">
                    <a16:creationId xmlns:a16="http://schemas.microsoft.com/office/drawing/2014/main" id="{384D8638-29BC-41FB-9CDC-13650D9EE83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1" name="Line">
                <a:extLst>
                  <a:ext uri="{FF2B5EF4-FFF2-40B4-BE49-F238E27FC236}">
                    <a16:creationId xmlns:a16="http://schemas.microsoft.com/office/drawing/2014/main" id="{392DF0B1-48CF-4E36-A4C4-C54AF8AC39C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52" name="Line">
                <a:extLst>
                  <a:ext uri="{FF2B5EF4-FFF2-40B4-BE49-F238E27FC236}">
                    <a16:creationId xmlns:a16="http://schemas.microsoft.com/office/drawing/2014/main" id="{DB45F6F9-C133-430F-865C-3DB272A5113C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Line">
                <a:extLst>
                  <a:ext uri="{FF2B5EF4-FFF2-40B4-BE49-F238E27FC236}">
                    <a16:creationId xmlns:a16="http://schemas.microsoft.com/office/drawing/2014/main" id="{0B33DE5D-E871-4812-92D9-41A920778711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Line">
                <a:extLst>
                  <a:ext uri="{FF2B5EF4-FFF2-40B4-BE49-F238E27FC236}">
                    <a16:creationId xmlns:a16="http://schemas.microsoft.com/office/drawing/2014/main" id="{2523006F-1C9B-4EBF-ADFB-29FB24F312B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9" name="Oval 4">
              <a:extLst>
                <a:ext uri="{FF2B5EF4-FFF2-40B4-BE49-F238E27FC236}">
                  <a16:creationId xmlns:a16="http://schemas.microsoft.com/office/drawing/2014/main" id="{E4962547-6FBC-4667-B25E-C9C6FC34BEF8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Imagem 19" descr="Uma imagem contendo desenho&#10;&#10;Descrição gerada automaticamente">
            <a:extLst>
              <a:ext uri="{FF2B5EF4-FFF2-40B4-BE49-F238E27FC236}">
                <a16:creationId xmlns:a16="http://schemas.microsoft.com/office/drawing/2014/main" id="{A30E8BBA-642B-44B5-81DA-6AF395A1C2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" y="184264"/>
            <a:ext cx="2708096" cy="6430913"/>
          </a:xfrm>
          <a:prstGeom prst="rect">
            <a:avLst/>
          </a:prstGeom>
        </p:spPr>
      </p:pic>
      <p:sp>
        <p:nvSpPr>
          <p:cNvPr id="2" name="Sinal de Subtração 1">
            <a:extLst>
              <a:ext uri="{FF2B5EF4-FFF2-40B4-BE49-F238E27FC236}">
                <a16:creationId xmlns:a16="http://schemas.microsoft.com/office/drawing/2014/main" id="{F0A3A827-F224-4362-8C47-270FDDDF17EB}"/>
              </a:ext>
            </a:extLst>
          </p:cNvPr>
          <p:cNvSpPr/>
          <p:nvPr/>
        </p:nvSpPr>
        <p:spPr>
          <a:xfrm>
            <a:off x="1941969" y="404384"/>
            <a:ext cx="759182" cy="216242"/>
          </a:xfrm>
          <a:prstGeom prst="mathMin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inal de Subtração 24">
            <a:extLst>
              <a:ext uri="{FF2B5EF4-FFF2-40B4-BE49-F238E27FC236}">
                <a16:creationId xmlns:a16="http://schemas.microsoft.com/office/drawing/2014/main" id="{BE3BDBA2-3640-49BB-B164-40206DA99792}"/>
              </a:ext>
            </a:extLst>
          </p:cNvPr>
          <p:cNvSpPr/>
          <p:nvPr/>
        </p:nvSpPr>
        <p:spPr>
          <a:xfrm>
            <a:off x="1941969" y="564583"/>
            <a:ext cx="759182" cy="216242"/>
          </a:xfrm>
          <a:prstGeom prst="mathMin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Sinal de Subtração 26">
            <a:extLst>
              <a:ext uri="{FF2B5EF4-FFF2-40B4-BE49-F238E27FC236}">
                <a16:creationId xmlns:a16="http://schemas.microsoft.com/office/drawing/2014/main" id="{6C3FD7EB-9F85-4820-9FFF-1B8B955A26AA}"/>
              </a:ext>
            </a:extLst>
          </p:cNvPr>
          <p:cNvSpPr/>
          <p:nvPr/>
        </p:nvSpPr>
        <p:spPr>
          <a:xfrm>
            <a:off x="1959351" y="728174"/>
            <a:ext cx="750069" cy="197876"/>
          </a:xfrm>
          <a:prstGeom prst="mathMinus">
            <a:avLst>
              <a:gd name="adj1" fmla="val 3131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 descr="Casa">
            <a:extLst>
              <a:ext uri="{FF2B5EF4-FFF2-40B4-BE49-F238E27FC236}">
                <a16:creationId xmlns:a16="http://schemas.microsoft.com/office/drawing/2014/main" id="{1A60D6A2-79C6-4602-9148-D19D6790596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08327" y="386177"/>
            <a:ext cx="746275" cy="53987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EFE299F-DE95-41D1-860E-8850D41BAAA2}"/>
              </a:ext>
            </a:extLst>
          </p:cNvPr>
          <p:cNvSpPr txBox="1"/>
          <p:nvPr/>
        </p:nvSpPr>
        <p:spPr>
          <a:xfrm>
            <a:off x="964306" y="543508"/>
            <a:ext cx="75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Home</a:t>
            </a:r>
          </a:p>
        </p:txBody>
      </p:sp>
      <p:pic>
        <p:nvPicPr>
          <p:cNvPr id="9" name="Gráfico 8" descr="Usuário">
            <a:extLst>
              <a:ext uri="{FF2B5EF4-FFF2-40B4-BE49-F238E27FC236}">
                <a16:creationId xmlns:a16="http://schemas.microsoft.com/office/drawing/2014/main" id="{4B361ED4-D344-4BF4-8773-64885EA1288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30945" y="1208007"/>
            <a:ext cx="635359" cy="654920"/>
          </a:xfrm>
          <a:prstGeom prst="rect">
            <a:avLst/>
          </a:prstGeom>
        </p:spPr>
      </p:pic>
      <p:pic>
        <p:nvPicPr>
          <p:cNvPr id="15" name="Gráfico 14" descr="Documento">
            <a:extLst>
              <a:ext uri="{FF2B5EF4-FFF2-40B4-BE49-F238E27FC236}">
                <a16:creationId xmlns:a16="http://schemas.microsoft.com/office/drawing/2014/main" id="{AAE4F48C-595A-4C11-8E63-0C6FA9E734C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97938" y="4214096"/>
            <a:ext cx="789571" cy="481147"/>
          </a:xfrm>
          <a:prstGeom prst="rect">
            <a:avLst/>
          </a:prstGeom>
        </p:spPr>
      </p:pic>
      <p:pic>
        <p:nvPicPr>
          <p:cNvPr id="17" name="Gráfico 16" descr="Campainha">
            <a:extLst>
              <a:ext uri="{FF2B5EF4-FFF2-40B4-BE49-F238E27FC236}">
                <a16:creationId xmlns:a16="http://schemas.microsoft.com/office/drawing/2014/main" id="{0006797E-7B64-4A94-B102-46F5D48AA90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19783" y="2216189"/>
            <a:ext cx="790264" cy="58075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C14BF0D4-A2AD-43E3-95AD-3F69FE836100}"/>
              </a:ext>
            </a:extLst>
          </p:cNvPr>
          <p:cNvSpPr txBox="1"/>
          <p:nvPr/>
        </p:nvSpPr>
        <p:spPr>
          <a:xfrm>
            <a:off x="1072516" y="2349501"/>
            <a:ext cx="16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Notificações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D844396-F946-4E56-8648-D1D2718F5C53}"/>
              </a:ext>
            </a:extLst>
          </p:cNvPr>
          <p:cNvCxnSpPr>
            <a:cxnSpLocks/>
          </p:cNvCxnSpPr>
          <p:nvPr/>
        </p:nvCxnSpPr>
        <p:spPr>
          <a:xfrm>
            <a:off x="111303" y="3012800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75F264C3-6C3D-4963-A963-19DC5C0CF9CA}"/>
              </a:ext>
            </a:extLst>
          </p:cNvPr>
          <p:cNvCxnSpPr>
            <a:cxnSpLocks/>
          </p:cNvCxnSpPr>
          <p:nvPr/>
        </p:nvCxnSpPr>
        <p:spPr>
          <a:xfrm>
            <a:off x="147610" y="3939144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48A1A23-4612-4768-997C-8C6F1F157E82}"/>
              </a:ext>
            </a:extLst>
          </p:cNvPr>
          <p:cNvSpPr txBox="1"/>
          <p:nvPr/>
        </p:nvSpPr>
        <p:spPr>
          <a:xfrm>
            <a:off x="893627" y="4245383"/>
            <a:ext cx="187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Gerar Relatórios</a:t>
            </a:r>
          </a:p>
        </p:txBody>
      </p:sp>
      <p:pic>
        <p:nvPicPr>
          <p:cNvPr id="55" name="Gráfico 54" descr="Lápis">
            <a:extLst>
              <a:ext uri="{FF2B5EF4-FFF2-40B4-BE49-F238E27FC236}">
                <a16:creationId xmlns:a16="http://schemas.microsoft.com/office/drawing/2014/main" id="{C5C2EBDB-EB58-409E-93DD-7C2BD6755A6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 rot="8018966">
            <a:off x="357247" y="3336425"/>
            <a:ext cx="584446" cy="312701"/>
          </a:xfrm>
          <a:prstGeom prst="rect">
            <a:avLst/>
          </a:prstGeom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2C2FE01F-CE4C-4943-B711-F366E7870A30}"/>
              </a:ext>
            </a:extLst>
          </p:cNvPr>
          <p:cNvSpPr txBox="1"/>
          <p:nvPr/>
        </p:nvSpPr>
        <p:spPr>
          <a:xfrm>
            <a:off x="1140489" y="3296960"/>
            <a:ext cx="16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Otimizar</a:t>
            </a:r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897A4396-AD85-497A-965B-C2653F47EA1F}"/>
              </a:ext>
            </a:extLst>
          </p:cNvPr>
          <p:cNvCxnSpPr>
            <a:cxnSpLocks/>
          </p:cNvCxnSpPr>
          <p:nvPr/>
        </p:nvCxnSpPr>
        <p:spPr>
          <a:xfrm>
            <a:off x="111303" y="4949446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CD6435B-C8D9-41A0-8E2A-B86E84A7AAC3}"/>
              </a:ext>
            </a:extLst>
          </p:cNvPr>
          <p:cNvSpPr txBox="1"/>
          <p:nvPr/>
        </p:nvSpPr>
        <p:spPr>
          <a:xfrm>
            <a:off x="967904" y="1479067"/>
            <a:ext cx="169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Fulano de Tal</a:t>
            </a:r>
          </a:p>
        </p:txBody>
      </p:sp>
      <p:pic>
        <p:nvPicPr>
          <p:cNvPr id="38" name="Gráfico 37" descr="Usuário">
            <a:extLst>
              <a:ext uri="{FF2B5EF4-FFF2-40B4-BE49-F238E27FC236}">
                <a16:creationId xmlns:a16="http://schemas.microsoft.com/office/drawing/2014/main" id="{BE2DC6B1-14CF-48C5-9734-36158101316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263078" y="6049072"/>
            <a:ext cx="724431" cy="484068"/>
          </a:xfrm>
          <a:prstGeom prst="rect">
            <a:avLst/>
          </a:prstGeom>
        </p:spPr>
      </p:pic>
      <p:sp>
        <p:nvSpPr>
          <p:cNvPr id="64" name="CaixaDeTexto 63">
            <a:extLst>
              <a:ext uri="{FF2B5EF4-FFF2-40B4-BE49-F238E27FC236}">
                <a16:creationId xmlns:a16="http://schemas.microsoft.com/office/drawing/2014/main" id="{052FCC92-29E9-46D9-A0A3-D0EA152596D6}"/>
              </a:ext>
            </a:extLst>
          </p:cNvPr>
          <p:cNvSpPr txBox="1"/>
          <p:nvPr/>
        </p:nvSpPr>
        <p:spPr>
          <a:xfrm>
            <a:off x="1106461" y="6151387"/>
            <a:ext cx="16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Meu Perfil</a:t>
            </a:r>
            <a:endParaRPr lang="pt-BR" sz="1600" dirty="0">
              <a:solidFill>
                <a:srgbClr val="FFFF00"/>
              </a:solidFill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BE273A4-FC49-45EB-A980-E3DCC8CF6F07}"/>
              </a:ext>
            </a:extLst>
          </p:cNvPr>
          <p:cNvSpPr txBox="1"/>
          <p:nvPr/>
        </p:nvSpPr>
        <p:spPr>
          <a:xfrm>
            <a:off x="5464294" y="1017402"/>
            <a:ext cx="4008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 smtClean="0">
                <a:solidFill>
                  <a:srgbClr val="FFC000"/>
                </a:solidFill>
              </a:rPr>
              <a:t>Notificações</a:t>
            </a:r>
            <a:endParaRPr lang="pt-BR" sz="5400" dirty="0">
              <a:solidFill>
                <a:srgbClr val="FFC000"/>
              </a:solidFill>
            </a:endParaRPr>
          </a:p>
        </p:txBody>
      </p:sp>
      <p:pic>
        <p:nvPicPr>
          <p:cNvPr id="65" name="Gráfico 64" descr="Computador">
            <a:extLst>
              <a:ext uri="{FF2B5EF4-FFF2-40B4-BE49-F238E27FC236}">
                <a16:creationId xmlns:a16="http://schemas.microsoft.com/office/drawing/2014/main" id="{A9209AA7-CB6B-45FA-B7C3-F46DB9AD10CD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256579" y="5139000"/>
            <a:ext cx="761641" cy="625369"/>
          </a:xfrm>
          <a:prstGeom prst="rect">
            <a:avLst/>
          </a:prstGeom>
        </p:spPr>
      </p:pic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3442E7BD-AFE8-4C09-844B-B4F6053C2E91}"/>
              </a:ext>
            </a:extLst>
          </p:cNvPr>
          <p:cNvCxnSpPr>
            <a:cxnSpLocks/>
          </p:cNvCxnSpPr>
          <p:nvPr/>
        </p:nvCxnSpPr>
        <p:spPr>
          <a:xfrm>
            <a:off x="73958" y="5891293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12A1D37F-2DD8-462F-BCEF-05E86BCBAFC2}"/>
              </a:ext>
            </a:extLst>
          </p:cNvPr>
          <p:cNvSpPr txBox="1"/>
          <p:nvPr/>
        </p:nvSpPr>
        <p:spPr>
          <a:xfrm>
            <a:off x="1140489" y="5202137"/>
            <a:ext cx="180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Minhas Specs</a:t>
            </a:r>
            <a:endParaRPr lang="pt-BR" sz="1600" dirty="0">
              <a:solidFill>
                <a:srgbClr val="FFFF00"/>
              </a:solidFill>
            </a:endParaRPr>
          </a:p>
        </p:txBody>
      </p:sp>
      <p:graphicFrame>
        <p:nvGraphicFramePr>
          <p:cNvPr id="47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1001331286"/>
              </p:ext>
            </p:extLst>
          </p:nvPr>
        </p:nvGraphicFramePr>
        <p:xfrm>
          <a:off x="3885019" y="3267719"/>
          <a:ext cx="7166671" cy="269399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55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6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7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7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7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7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7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7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7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7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4" name="DropdownBox"/>
          <p:cNvGrpSpPr/>
          <p:nvPr>
            <p:custDataLst>
              <p:custData r:id="rId3"/>
            </p:custDataLst>
          </p:nvPr>
        </p:nvGrpSpPr>
        <p:grpSpPr>
          <a:xfrm>
            <a:off x="3885019" y="2994013"/>
            <a:ext cx="7166671" cy="228601"/>
            <a:chOff x="4016824" y="3329191"/>
            <a:chExt cx="1097652" cy="33032"/>
          </a:xfrm>
        </p:grpSpPr>
        <p:sp>
          <p:nvSpPr>
            <p:cNvPr id="60" name="Content"/>
            <p:cNvSpPr>
              <a:spLocks/>
            </p:cNvSpPr>
            <p:nvPr/>
          </p:nvSpPr>
          <p:spPr>
            <a:xfrm>
              <a:off x="4016824" y="3329191"/>
              <a:ext cx="1097652" cy="3303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Selecione a Data</a:t>
              </a:r>
              <a:endPara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3" name="DownArrow"/>
            <p:cNvSpPr>
              <a:spLocks noChangeAspect="1"/>
            </p:cNvSpPr>
            <p:nvPr/>
          </p:nvSpPr>
          <p:spPr>
            <a:xfrm rot="10800000">
              <a:off x="5095673" y="3343785"/>
              <a:ext cx="12453" cy="704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" name="CaixaDeTexto 2"/>
          <p:cNvSpPr txBox="1"/>
          <p:nvPr/>
        </p:nvSpPr>
        <p:spPr>
          <a:xfrm>
            <a:off x="4688027" y="3219097"/>
            <a:ext cx="51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ID</a:t>
            </a:r>
            <a:endParaRPr lang="pt-BR" b="1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4722569" y="3567597"/>
            <a:ext cx="51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6295147" y="3231459"/>
            <a:ext cx="1416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Data/Hora</a:t>
            </a:r>
            <a:endParaRPr lang="pt-BR" b="1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5800725" y="3581881"/>
            <a:ext cx="253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25/10/2019 </a:t>
            </a:r>
            <a:r>
              <a:rPr lang="en-US" dirty="0" smtClean="0">
                <a:solidFill>
                  <a:srgbClr val="000000"/>
                </a:solidFill>
              </a:rPr>
              <a:t>00:00hrs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9" name="CaixaDeTexto 68"/>
          <p:cNvSpPr txBox="1"/>
          <p:nvPr/>
        </p:nvSpPr>
        <p:spPr>
          <a:xfrm>
            <a:off x="8970721" y="3230978"/>
            <a:ext cx="142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Descrição</a:t>
            </a:r>
            <a:endParaRPr lang="pt-BR" b="1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8433386" y="3619265"/>
            <a:ext cx="25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Operando Normalmente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7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Window">
            <a:extLst>
              <a:ext uri="{FF2B5EF4-FFF2-40B4-BE49-F238E27FC236}">
                <a16:creationId xmlns:a16="http://schemas.microsoft.com/office/drawing/2014/main" id="{E4B544D0-2191-4905-852A-BA206D416694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73958" y="-132040"/>
            <a:ext cx="12192000" cy="6858000"/>
            <a:chOff x="0" y="0"/>
            <a:chExt cx="9144000" cy="6858000"/>
          </a:xfrm>
        </p:grpSpPr>
        <p:grpSp>
          <p:nvGrpSpPr>
            <p:cNvPr id="147" name="Group 2">
              <a:extLst>
                <a:ext uri="{FF2B5EF4-FFF2-40B4-BE49-F238E27FC236}">
                  <a16:creationId xmlns:a16="http://schemas.microsoft.com/office/drawing/2014/main" id="{1AEF0781-E99B-4E1B-9B80-AE3E876B7AAC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55" name="Rectangle 10">
                <a:extLst>
                  <a:ext uri="{FF2B5EF4-FFF2-40B4-BE49-F238E27FC236}">
                    <a16:creationId xmlns:a16="http://schemas.microsoft.com/office/drawing/2014/main" id="{FC2EE137-310F-4872-9082-541463F0AAB8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6" name="Rectangle 11">
                <a:extLst>
                  <a:ext uri="{FF2B5EF4-FFF2-40B4-BE49-F238E27FC236}">
                    <a16:creationId xmlns:a16="http://schemas.microsoft.com/office/drawing/2014/main" id="{E9A9D393-3F22-4A57-8913-26E012AF2C6E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7" name="WindowTitle">
                <a:extLst>
                  <a:ext uri="{FF2B5EF4-FFF2-40B4-BE49-F238E27FC236}">
                    <a16:creationId xmlns:a16="http://schemas.microsoft.com/office/drawing/2014/main" id="{6A9068D2-8329-41DC-982F-F32A19FD5FBC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48" name="Minimize - Maximize - Close">
              <a:extLst>
                <a:ext uri="{FF2B5EF4-FFF2-40B4-BE49-F238E27FC236}">
                  <a16:creationId xmlns:a16="http://schemas.microsoft.com/office/drawing/2014/main" id="{60B7AE88-F70A-4FDE-9F5C-7BF9DDDE1BC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50" name="Line">
                <a:extLst>
                  <a:ext uri="{FF2B5EF4-FFF2-40B4-BE49-F238E27FC236}">
                    <a16:creationId xmlns:a16="http://schemas.microsoft.com/office/drawing/2014/main" id="{384D8638-29BC-41FB-9CDC-13650D9EE83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1" name="Line">
                <a:extLst>
                  <a:ext uri="{FF2B5EF4-FFF2-40B4-BE49-F238E27FC236}">
                    <a16:creationId xmlns:a16="http://schemas.microsoft.com/office/drawing/2014/main" id="{392DF0B1-48CF-4E36-A4C4-C54AF8AC39C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52" name="Line">
                <a:extLst>
                  <a:ext uri="{FF2B5EF4-FFF2-40B4-BE49-F238E27FC236}">
                    <a16:creationId xmlns:a16="http://schemas.microsoft.com/office/drawing/2014/main" id="{DB45F6F9-C133-430F-865C-3DB272A5113C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Line">
                <a:extLst>
                  <a:ext uri="{FF2B5EF4-FFF2-40B4-BE49-F238E27FC236}">
                    <a16:creationId xmlns:a16="http://schemas.microsoft.com/office/drawing/2014/main" id="{0B33DE5D-E871-4812-92D9-41A920778711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Line">
                <a:extLst>
                  <a:ext uri="{FF2B5EF4-FFF2-40B4-BE49-F238E27FC236}">
                    <a16:creationId xmlns:a16="http://schemas.microsoft.com/office/drawing/2014/main" id="{2523006F-1C9B-4EBF-ADFB-29FB24F312B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9" name="Oval 4">
              <a:extLst>
                <a:ext uri="{FF2B5EF4-FFF2-40B4-BE49-F238E27FC236}">
                  <a16:creationId xmlns:a16="http://schemas.microsoft.com/office/drawing/2014/main" id="{E4962547-6FBC-4667-B25E-C9C6FC34BEF8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Imagem 19" descr="Uma imagem contendo desenho&#10;&#10;Descrição gerada automaticamente">
            <a:extLst>
              <a:ext uri="{FF2B5EF4-FFF2-40B4-BE49-F238E27FC236}">
                <a16:creationId xmlns:a16="http://schemas.microsoft.com/office/drawing/2014/main" id="{A30E8BBA-642B-44B5-81DA-6AF395A1C2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4" y="273567"/>
            <a:ext cx="2708096" cy="6464503"/>
          </a:xfrm>
          <a:prstGeom prst="rect">
            <a:avLst/>
          </a:prstGeom>
        </p:spPr>
      </p:pic>
      <p:sp>
        <p:nvSpPr>
          <p:cNvPr id="2" name="Sinal de Subtração 1">
            <a:extLst>
              <a:ext uri="{FF2B5EF4-FFF2-40B4-BE49-F238E27FC236}">
                <a16:creationId xmlns:a16="http://schemas.microsoft.com/office/drawing/2014/main" id="{F0A3A827-F224-4362-8C47-270FDDDF17EB}"/>
              </a:ext>
            </a:extLst>
          </p:cNvPr>
          <p:cNvSpPr/>
          <p:nvPr/>
        </p:nvSpPr>
        <p:spPr>
          <a:xfrm>
            <a:off x="1941969" y="404384"/>
            <a:ext cx="759182" cy="216242"/>
          </a:xfrm>
          <a:prstGeom prst="mathMin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inal de Subtração 24">
            <a:extLst>
              <a:ext uri="{FF2B5EF4-FFF2-40B4-BE49-F238E27FC236}">
                <a16:creationId xmlns:a16="http://schemas.microsoft.com/office/drawing/2014/main" id="{BE3BDBA2-3640-49BB-B164-40206DA99792}"/>
              </a:ext>
            </a:extLst>
          </p:cNvPr>
          <p:cNvSpPr/>
          <p:nvPr/>
        </p:nvSpPr>
        <p:spPr>
          <a:xfrm>
            <a:off x="1941969" y="564583"/>
            <a:ext cx="759182" cy="216242"/>
          </a:xfrm>
          <a:prstGeom prst="mathMin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Sinal de Subtração 26">
            <a:extLst>
              <a:ext uri="{FF2B5EF4-FFF2-40B4-BE49-F238E27FC236}">
                <a16:creationId xmlns:a16="http://schemas.microsoft.com/office/drawing/2014/main" id="{6C3FD7EB-9F85-4820-9FFF-1B8B955A26AA}"/>
              </a:ext>
            </a:extLst>
          </p:cNvPr>
          <p:cNvSpPr/>
          <p:nvPr/>
        </p:nvSpPr>
        <p:spPr>
          <a:xfrm>
            <a:off x="1959351" y="728174"/>
            <a:ext cx="750069" cy="197876"/>
          </a:xfrm>
          <a:prstGeom prst="mathMinus">
            <a:avLst>
              <a:gd name="adj1" fmla="val 3131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 descr="Casa">
            <a:extLst>
              <a:ext uri="{FF2B5EF4-FFF2-40B4-BE49-F238E27FC236}">
                <a16:creationId xmlns:a16="http://schemas.microsoft.com/office/drawing/2014/main" id="{1A60D6A2-79C6-4602-9148-D19D6790596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208327" y="386177"/>
            <a:ext cx="746275" cy="53987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EFE299F-DE95-41D1-860E-8850D41BAAA2}"/>
              </a:ext>
            </a:extLst>
          </p:cNvPr>
          <p:cNvSpPr txBox="1"/>
          <p:nvPr/>
        </p:nvSpPr>
        <p:spPr>
          <a:xfrm>
            <a:off x="964306" y="543508"/>
            <a:ext cx="75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Home</a:t>
            </a:r>
          </a:p>
        </p:txBody>
      </p:sp>
      <p:pic>
        <p:nvPicPr>
          <p:cNvPr id="9" name="Gráfico 8" descr="Usuário">
            <a:extLst>
              <a:ext uri="{FF2B5EF4-FFF2-40B4-BE49-F238E27FC236}">
                <a16:creationId xmlns:a16="http://schemas.microsoft.com/office/drawing/2014/main" id="{4B361ED4-D344-4BF4-8773-64885EA1288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30945" y="1208007"/>
            <a:ext cx="635359" cy="654920"/>
          </a:xfrm>
          <a:prstGeom prst="rect">
            <a:avLst/>
          </a:prstGeom>
        </p:spPr>
      </p:pic>
      <p:pic>
        <p:nvPicPr>
          <p:cNvPr id="15" name="Gráfico 14" descr="Documento">
            <a:extLst>
              <a:ext uri="{FF2B5EF4-FFF2-40B4-BE49-F238E27FC236}">
                <a16:creationId xmlns:a16="http://schemas.microsoft.com/office/drawing/2014/main" id="{AAE4F48C-595A-4C11-8E63-0C6FA9E734C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97938" y="4214096"/>
            <a:ext cx="789571" cy="481147"/>
          </a:xfrm>
          <a:prstGeom prst="rect">
            <a:avLst/>
          </a:prstGeom>
        </p:spPr>
      </p:pic>
      <p:pic>
        <p:nvPicPr>
          <p:cNvPr id="17" name="Gráfico 16" descr="Campainha">
            <a:extLst>
              <a:ext uri="{FF2B5EF4-FFF2-40B4-BE49-F238E27FC236}">
                <a16:creationId xmlns:a16="http://schemas.microsoft.com/office/drawing/2014/main" id="{0006797E-7B64-4A94-B102-46F5D48AA90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219783" y="2216189"/>
            <a:ext cx="790264" cy="58075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C14BF0D4-A2AD-43E3-95AD-3F69FE836100}"/>
              </a:ext>
            </a:extLst>
          </p:cNvPr>
          <p:cNvSpPr txBox="1"/>
          <p:nvPr/>
        </p:nvSpPr>
        <p:spPr>
          <a:xfrm>
            <a:off x="1072516" y="2349501"/>
            <a:ext cx="16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Notificações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D844396-F946-4E56-8648-D1D2718F5C53}"/>
              </a:ext>
            </a:extLst>
          </p:cNvPr>
          <p:cNvCxnSpPr>
            <a:cxnSpLocks/>
          </p:cNvCxnSpPr>
          <p:nvPr/>
        </p:nvCxnSpPr>
        <p:spPr>
          <a:xfrm>
            <a:off x="111303" y="3012800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75F264C3-6C3D-4963-A963-19DC5C0CF9CA}"/>
              </a:ext>
            </a:extLst>
          </p:cNvPr>
          <p:cNvCxnSpPr>
            <a:cxnSpLocks/>
          </p:cNvCxnSpPr>
          <p:nvPr/>
        </p:nvCxnSpPr>
        <p:spPr>
          <a:xfrm>
            <a:off x="147610" y="3939144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48A1A23-4612-4768-997C-8C6F1F157E82}"/>
              </a:ext>
            </a:extLst>
          </p:cNvPr>
          <p:cNvSpPr txBox="1"/>
          <p:nvPr/>
        </p:nvSpPr>
        <p:spPr>
          <a:xfrm>
            <a:off x="893627" y="4245383"/>
            <a:ext cx="187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Gerar Relatórios</a:t>
            </a:r>
          </a:p>
        </p:txBody>
      </p:sp>
      <p:pic>
        <p:nvPicPr>
          <p:cNvPr id="55" name="Gráfico 54" descr="Lápis">
            <a:extLst>
              <a:ext uri="{FF2B5EF4-FFF2-40B4-BE49-F238E27FC236}">
                <a16:creationId xmlns:a16="http://schemas.microsoft.com/office/drawing/2014/main" id="{C5C2EBDB-EB58-409E-93DD-7C2BD6755A6B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 rot="8018966">
            <a:off x="357247" y="3336425"/>
            <a:ext cx="584446" cy="312701"/>
          </a:xfrm>
          <a:prstGeom prst="rect">
            <a:avLst/>
          </a:prstGeom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2C2FE01F-CE4C-4943-B711-F366E7870A30}"/>
              </a:ext>
            </a:extLst>
          </p:cNvPr>
          <p:cNvSpPr txBox="1"/>
          <p:nvPr/>
        </p:nvSpPr>
        <p:spPr>
          <a:xfrm>
            <a:off x="1140489" y="3296960"/>
            <a:ext cx="16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Otimizar</a:t>
            </a:r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897A4396-AD85-497A-965B-C2653F47EA1F}"/>
              </a:ext>
            </a:extLst>
          </p:cNvPr>
          <p:cNvCxnSpPr>
            <a:cxnSpLocks/>
          </p:cNvCxnSpPr>
          <p:nvPr/>
        </p:nvCxnSpPr>
        <p:spPr>
          <a:xfrm>
            <a:off x="111303" y="4949446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CD6435B-C8D9-41A0-8E2A-B86E84A7AAC3}"/>
              </a:ext>
            </a:extLst>
          </p:cNvPr>
          <p:cNvSpPr txBox="1"/>
          <p:nvPr/>
        </p:nvSpPr>
        <p:spPr>
          <a:xfrm>
            <a:off x="967904" y="1479067"/>
            <a:ext cx="169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Fulano de Tal</a:t>
            </a:r>
          </a:p>
        </p:txBody>
      </p:sp>
      <p:pic>
        <p:nvPicPr>
          <p:cNvPr id="38" name="Gráfico 37" descr="Usuário">
            <a:extLst>
              <a:ext uri="{FF2B5EF4-FFF2-40B4-BE49-F238E27FC236}">
                <a16:creationId xmlns:a16="http://schemas.microsoft.com/office/drawing/2014/main" id="{BE2DC6B1-14CF-48C5-9734-361581013160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263078" y="6049072"/>
            <a:ext cx="724431" cy="484068"/>
          </a:xfrm>
          <a:prstGeom prst="rect">
            <a:avLst/>
          </a:prstGeom>
        </p:spPr>
      </p:pic>
      <p:sp>
        <p:nvSpPr>
          <p:cNvPr id="64" name="CaixaDeTexto 63">
            <a:extLst>
              <a:ext uri="{FF2B5EF4-FFF2-40B4-BE49-F238E27FC236}">
                <a16:creationId xmlns:a16="http://schemas.microsoft.com/office/drawing/2014/main" id="{052FCC92-29E9-46D9-A0A3-D0EA152596D6}"/>
              </a:ext>
            </a:extLst>
          </p:cNvPr>
          <p:cNvSpPr txBox="1"/>
          <p:nvPr/>
        </p:nvSpPr>
        <p:spPr>
          <a:xfrm>
            <a:off x="1106461" y="6151387"/>
            <a:ext cx="16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Meu Perfil</a:t>
            </a:r>
            <a:endParaRPr lang="pt-BR" sz="1600" dirty="0">
              <a:solidFill>
                <a:srgbClr val="FFFF00"/>
              </a:solidFill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BE273A4-FC49-45EB-A980-E3DCC8CF6F07}"/>
              </a:ext>
            </a:extLst>
          </p:cNvPr>
          <p:cNvSpPr txBox="1"/>
          <p:nvPr/>
        </p:nvSpPr>
        <p:spPr>
          <a:xfrm>
            <a:off x="5537515" y="706699"/>
            <a:ext cx="4008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 smtClean="0">
                <a:solidFill>
                  <a:srgbClr val="FFC000"/>
                </a:solidFill>
              </a:rPr>
              <a:t>Otimizar</a:t>
            </a:r>
            <a:endParaRPr lang="pt-BR" sz="5400" dirty="0">
              <a:solidFill>
                <a:srgbClr val="FFC000"/>
              </a:solidFill>
            </a:endParaRPr>
          </a:p>
        </p:txBody>
      </p:sp>
      <p:pic>
        <p:nvPicPr>
          <p:cNvPr id="65" name="Gráfico 64" descr="Computador">
            <a:extLst>
              <a:ext uri="{FF2B5EF4-FFF2-40B4-BE49-F238E27FC236}">
                <a16:creationId xmlns:a16="http://schemas.microsoft.com/office/drawing/2014/main" id="{A9209AA7-CB6B-45FA-B7C3-F46DB9AD10CD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256579" y="5139000"/>
            <a:ext cx="761641" cy="625369"/>
          </a:xfrm>
          <a:prstGeom prst="rect">
            <a:avLst/>
          </a:prstGeom>
        </p:spPr>
      </p:pic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3442E7BD-AFE8-4C09-844B-B4F6053C2E91}"/>
              </a:ext>
            </a:extLst>
          </p:cNvPr>
          <p:cNvCxnSpPr>
            <a:cxnSpLocks/>
          </p:cNvCxnSpPr>
          <p:nvPr/>
        </p:nvCxnSpPr>
        <p:spPr>
          <a:xfrm>
            <a:off x="73958" y="5891293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12A1D37F-2DD8-462F-BCEF-05E86BCBAFC2}"/>
              </a:ext>
            </a:extLst>
          </p:cNvPr>
          <p:cNvSpPr txBox="1"/>
          <p:nvPr/>
        </p:nvSpPr>
        <p:spPr>
          <a:xfrm>
            <a:off x="1140489" y="5202137"/>
            <a:ext cx="180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Minhas Specs</a:t>
            </a:r>
            <a:endParaRPr lang="pt-BR" sz="1600" dirty="0">
              <a:solidFill>
                <a:srgbClr val="FFFF00"/>
              </a:solidFill>
            </a:endParaRPr>
          </a:p>
        </p:txBody>
      </p:sp>
      <p:sp>
        <p:nvSpPr>
          <p:cNvPr id="41" name="Content"/>
          <p:cNvSpPr txBox="1"/>
          <p:nvPr>
            <p:custDataLst>
              <p:custData r:id="rId2"/>
            </p:custDataLst>
          </p:nvPr>
        </p:nvSpPr>
        <p:spPr>
          <a:xfrm>
            <a:off x="4880458" y="1925471"/>
            <a:ext cx="4889800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Selecione os processos que deseja otimizar:</a:t>
            </a:r>
            <a:endParaRPr lang="en-US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98" name="List"/>
          <p:cNvGrpSpPr/>
          <p:nvPr>
            <p:custDataLst>
              <p:custData r:id="rId3"/>
              <p:custData r:id="rId4"/>
            </p:custDataLst>
          </p:nvPr>
        </p:nvGrpSpPr>
        <p:grpSpPr>
          <a:xfrm>
            <a:off x="4928239" y="2649281"/>
            <a:ext cx="4794237" cy="1713073"/>
            <a:chOff x="6284282" y="4935719"/>
            <a:chExt cx="1471745" cy="1737152"/>
          </a:xfrm>
        </p:grpSpPr>
        <p:sp>
          <p:nvSpPr>
            <p:cNvPr id="99" name="Content"/>
            <p:cNvSpPr/>
            <p:nvPr/>
          </p:nvSpPr>
          <p:spPr bwMode="auto">
            <a:xfrm>
              <a:off x="6284282" y="4935719"/>
              <a:ext cx="1471745" cy="1737152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Text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Text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Text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Text</a:t>
              </a:r>
            </a:p>
          </p:txBody>
        </p:sp>
        <p:sp>
          <p:nvSpPr>
            <p:cNvPr id="100" name="Scrollbar"/>
            <p:cNvSpPr/>
            <p:nvPr/>
          </p:nvSpPr>
          <p:spPr bwMode="auto">
            <a:xfrm>
              <a:off x="7651568" y="5044177"/>
              <a:ext cx="45719" cy="452672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101" name="Content"/>
          <p:cNvSpPr/>
          <p:nvPr>
            <p:custDataLst>
              <p:custData r:id="rId5"/>
            </p:custDataLst>
          </p:nvPr>
        </p:nvSpPr>
        <p:spPr>
          <a:xfrm>
            <a:off x="9040767" y="5172600"/>
            <a:ext cx="1953294" cy="4924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Encerrar Processos</a:t>
            </a:r>
            <a:endParaRPr lang="en-US" sz="16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102" name="Content"/>
          <p:cNvSpPr/>
          <p:nvPr>
            <p:custDataLst>
              <p:custData r:id="rId6"/>
            </p:custDataLst>
          </p:nvPr>
        </p:nvSpPr>
        <p:spPr>
          <a:xfrm>
            <a:off x="6299491" y="5172600"/>
            <a:ext cx="2124730" cy="49402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Diminuir Prioridade</a:t>
            </a:r>
            <a:endParaRPr lang="en-US" sz="16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103" name="Content"/>
          <p:cNvSpPr/>
          <p:nvPr>
            <p:custDataLst>
              <p:custData r:id="rId7"/>
            </p:custDataLst>
          </p:nvPr>
        </p:nvSpPr>
        <p:spPr>
          <a:xfrm>
            <a:off x="3558215" y="5172600"/>
            <a:ext cx="2124730" cy="49402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Aumentar Prioridade</a:t>
            </a:r>
            <a:endParaRPr lang="en-US" sz="16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45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Window">
            <a:extLst>
              <a:ext uri="{FF2B5EF4-FFF2-40B4-BE49-F238E27FC236}">
                <a16:creationId xmlns:a16="http://schemas.microsoft.com/office/drawing/2014/main" id="{E4B544D0-2191-4905-852A-BA206D416694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73958" y="0"/>
            <a:ext cx="12265958" cy="6858000"/>
            <a:chOff x="0" y="0"/>
            <a:chExt cx="9144000" cy="6858000"/>
          </a:xfrm>
        </p:grpSpPr>
        <p:grpSp>
          <p:nvGrpSpPr>
            <p:cNvPr id="147" name="Group 2">
              <a:extLst>
                <a:ext uri="{FF2B5EF4-FFF2-40B4-BE49-F238E27FC236}">
                  <a16:creationId xmlns:a16="http://schemas.microsoft.com/office/drawing/2014/main" id="{1AEF0781-E99B-4E1B-9B80-AE3E876B7AAC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55" name="Rectangle 10">
                <a:extLst>
                  <a:ext uri="{FF2B5EF4-FFF2-40B4-BE49-F238E27FC236}">
                    <a16:creationId xmlns:a16="http://schemas.microsoft.com/office/drawing/2014/main" id="{FC2EE137-310F-4872-9082-541463F0AAB8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6" name="Rectangle 11">
                <a:extLst>
                  <a:ext uri="{FF2B5EF4-FFF2-40B4-BE49-F238E27FC236}">
                    <a16:creationId xmlns:a16="http://schemas.microsoft.com/office/drawing/2014/main" id="{E9A9D393-3F22-4A57-8913-26E012AF2C6E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7" name="WindowTitle">
                <a:extLst>
                  <a:ext uri="{FF2B5EF4-FFF2-40B4-BE49-F238E27FC236}">
                    <a16:creationId xmlns:a16="http://schemas.microsoft.com/office/drawing/2014/main" id="{6A9068D2-8329-41DC-982F-F32A19FD5FBC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48" name="Minimize - Maximize - Close">
              <a:extLst>
                <a:ext uri="{FF2B5EF4-FFF2-40B4-BE49-F238E27FC236}">
                  <a16:creationId xmlns:a16="http://schemas.microsoft.com/office/drawing/2014/main" id="{60B7AE88-F70A-4FDE-9F5C-7BF9DDDE1BC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50" name="Line">
                <a:extLst>
                  <a:ext uri="{FF2B5EF4-FFF2-40B4-BE49-F238E27FC236}">
                    <a16:creationId xmlns:a16="http://schemas.microsoft.com/office/drawing/2014/main" id="{384D8638-29BC-41FB-9CDC-13650D9EE83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1" name="Line">
                <a:extLst>
                  <a:ext uri="{FF2B5EF4-FFF2-40B4-BE49-F238E27FC236}">
                    <a16:creationId xmlns:a16="http://schemas.microsoft.com/office/drawing/2014/main" id="{392DF0B1-48CF-4E36-A4C4-C54AF8AC39C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52" name="Line">
                <a:extLst>
                  <a:ext uri="{FF2B5EF4-FFF2-40B4-BE49-F238E27FC236}">
                    <a16:creationId xmlns:a16="http://schemas.microsoft.com/office/drawing/2014/main" id="{DB45F6F9-C133-430F-865C-3DB272A5113C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Line">
                <a:extLst>
                  <a:ext uri="{FF2B5EF4-FFF2-40B4-BE49-F238E27FC236}">
                    <a16:creationId xmlns:a16="http://schemas.microsoft.com/office/drawing/2014/main" id="{0B33DE5D-E871-4812-92D9-41A920778711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Line">
                <a:extLst>
                  <a:ext uri="{FF2B5EF4-FFF2-40B4-BE49-F238E27FC236}">
                    <a16:creationId xmlns:a16="http://schemas.microsoft.com/office/drawing/2014/main" id="{2523006F-1C9B-4EBF-ADFB-29FB24F312B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9" name="Oval 4">
              <a:extLst>
                <a:ext uri="{FF2B5EF4-FFF2-40B4-BE49-F238E27FC236}">
                  <a16:creationId xmlns:a16="http://schemas.microsoft.com/office/drawing/2014/main" id="{E4962547-6FBC-4667-B25E-C9C6FC34BEF8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Imagem 19" descr="Uma imagem contendo desenho&#10;&#10;Descrição gerada automaticamente">
            <a:extLst>
              <a:ext uri="{FF2B5EF4-FFF2-40B4-BE49-F238E27FC236}">
                <a16:creationId xmlns:a16="http://schemas.microsoft.com/office/drawing/2014/main" id="{A30E8BBA-642B-44B5-81DA-6AF395A1C2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4" y="332557"/>
            <a:ext cx="2708096" cy="6405513"/>
          </a:xfrm>
          <a:prstGeom prst="rect">
            <a:avLst/>
          </a:prstGeom>
        </p:spPr>
      </p:pic>
      <p:sp>
        <p:nvSpPr>
          <p:cNvPr id="2" name="Sinal de Subtração 1">
            <a:extLst>
              <a:ext uri="{FF2B5EF4-FFF2-40B4-BE49-F238E27FC236}">
                <a16:creationId xmlns:a16="http://schemas.microsoft.com/office/drawing/2014/main" id="{F0A3A827-F224-4362-8C47-270FDDDF17EB}"/>
              </a:ext>
            </a:extLst>
          </p:cNvPr>
          <p:cNvSpPr/>
          <p:nvPr/>
        </p:nvSpPr>
        <p:spPr>
          <a:xfrm>
            <a:off x="1941969" y="404384"/>
            <a:ext cx="759182" cy="216242"/>
          </a:xfrm>
          <a:prstGeom prst="mathMin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inal de Subtração 24">
            <a:extLst>
              <a:ext uri="{FF2B5EF4-FFF2-40B4-BE49-F238E27FC236}">
                <a16:creationId xmlns:a16="http://schemas.microsoft.com/office/drawing/2014/main" id="{BE3BDBA2-3640-49BB-B164-40206DA99792}"/>
              </a:ext>
            </a:extLst>
          </p:cNvPr>
          <p:cNvSpPr/>
          <p:nvPr/>
        </p:nvSpPr>
        <p:spPr>
          <a:xfrm>
            <a:off x="1941969" y="564583"/>
            <a:ext cx="759182" cy="216242"/>
          </a:xfrm>
          <a:prstGeom prst="mathMin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Sinal de Subtração 26">
            <a:extLst>
              <a:ext uri="{FF2B5EF4-FFF2-40B4-BE49-F238E27FC236}">
                <a16:creationId xmlns:a16="http://schemas.microsoft.com/office/drawing/2014/main" id="{6C3FD7EB-9F85-4820-9FFF-1B8B955A26AA}"/>
              </a:ext>
            </a:extLst>
          </p:cNvPr>
          <p:cNvSpPr/>
          <p:nvPr/>
        </p:nvSpPr>
        <p:spPr>
          <a:xfrm>
            <a:off x="1959351" y="728174"/>
            <a:ext cx="750069" cy="197876"/>
          </a:xfrm>
          <a:prstGeom prst="mathMinus">
            <a:avLst>
              <a:gd name="adj1" fmla="val 3131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 descr="Casa">
            <a:extLst>
              <a:ext uri="{FF2B5EF4-FFF2-40B4-BE49-F238E27FC236}">
                <a16:creationId xmlns:a16="http://schemas.microsoft.com/office/drawing/2014/main" id="{1A60D6A2-79C6-4602-9148-D19D679059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08327" y="386177"/>
            <a:ext cx="746275" cy="53987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EFE299F-DE95-41D1-860E-8850D41BAAA2}"/>
              </a:ext>
            </a:extLst>
          </p:cNvPr>
          <p:cNvSpPr txBox="1"/>
          <p:nvPr/>
        </p:nvSpPr>
        <p:spPr>
          <a:xfrm>
            <a:off x="964306" y="543508"/>
            <a:ext cx="75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Home</a:t>
            </a:r>
          </a:p>
        </p:txBody>
      </p:sp>
      <p:pic>
        <p:nvPicPr>
          <p:cNvPr id="9" name="Gráfico 8" descr="Usuário">
            <a:extLst>
              <a:ext uri="{FF2B5EF4-FFF2-40B4-BE49-F238E27FC236}">
                <a16:creationId xmlns:a16="http://schemas.microsoft.com/office/drawing/2014/main" id="{4B361ED4-D344-4BF4-8773-64885EA1288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230945" y="1208007"/>
            <a:ext cx="635359" cy="654920"/>
          </a:xfrm>
          <a:prstGeom prst="rect">
            <a:avLst/>
          </a:prstGeom>
        </p:spPr>
      </p:pic>
      <p:pic>
        <p:nvPicPr>
          <p:cNvPr id="15" name="Gráfico 14" descr="Documento">
            <a:extLst>
              <a:ext uri="{FF2B5EF4-FFF2-40B4-BE49-F238E27FC236}">
                <a16:creationId xmlns:a16="http://schemas.microsoft.com/office/drawing/2014/main" id="{AAE4F48C-595A-4C11-8E63-0C6FA9E734C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97938" y="4214096"/>
            <a:ext cx="789571" cy="481147"/>
          </a:xfrm>
          <a:prstGeom prst="rect">
            <a:avLst/>
          </a:prstGeom>
        </p:spPr>
      </p:pic>
      <p:pic>
        <p:nvPicPr>
          <p:cNvPr id="17" name="Gráfico 16" descr="Campainha">
            <a:extLst>
              <a:ext uri="{FF2B5EF4-FFF2-40B4-BE49-F238E27FC236}">
                <a16:creationId xmlns:a16="http://schemas.microsoft.com/office/drawing/2014/main" id="{0006797E-7B64-4A94-B102-46F5D48AA90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219783" y="2216189"/>
            <a:ext cx="790264" cy="58075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C14BF0D4-A2AD-43E3-95AD-3F69FE836100}"/>
              </a:ext>
            </a:extLst>
          </p:cNvPr>
          <p:cNvSpPr txBox="1"/>
          <p:nvPr/>
        </p:nvSpPr>
        <p:spPr>
          <a:xfrm>
            <a:off x="1072516" y="2349501"/>
            <a:ext cx="16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Notificações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D844396-F946-4E56-8648-D1D2718F5C53}"/>
              </a:ext>
            </a:extLst>
          </p:cNvPr>
          <p:cNvCxnSpPr>
            <a:cxnSpLocks/>
          </p:cNvCxnSpPr>
          <p:nvPr/>
        </p:nvCxnSpPr>
        <p:spPr>
          <a:xfrm>
            <a:off x="111303" y="3012800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75F264C3-6C3D-4963-A963-19DC5C0CF9CA}"/>
              </a:ext>
            </a:extLst>
          </p:cNvPr>
          <p:cNvCxnSpPr>
            <a:cxnSpLocks/>
          </p:cNvCxnSpPr>
          <p:nvPr/>
        </p:nvCxnSpPr>
        <p:spPr>
          <a:xfrm>
            <a:off x="147610" y="3939144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48A1A23-4612-4768-997C-8C6F1F157E82}"/>
              </a:ext>
            </a:extLst>
          </p:cNvPr>
          <p:cNvSpPr txBox="1"/>
          <p:nvPr/>
        </p:nvSpPr>
        <p:spPr>
          <a:xfrm>
            <a:off x="893627" y="4245383"/>
            <a:ext cx="187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Gerar Relatórios</a:t>
            </a:r>
          </a:p>
        </p:txBody>
      </p:sp>
      <p:pic>
        <p:nvPicPr>
          <p:cNvPr id="55" name="Gráfico 54" descr="Lápis">
            <a:extLst>
              <a:ext uri="{FF2B5EF4-FFF2-40B4-BE49-F238E27FC236}">
                <a16:creationId xmlns:a16="http://schemas.microsoft.com/office/drawing/2014/main" id="{C5C2EBDB-EB58-409E-93DD-7C2BD6755A6B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 rot="8018966">
            <a:off x="357247" y="3336425"/>
            <a:ext cx="584446" cy="312701"/>
          </a:xfrm>
          <a:prstGeom prst="rect">
            <a:avLst/>
          </a:prstGeom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2C2FE01F-CE4C-4943-B711-F366E7870A30}"/>
              </a:ext>
            </a:extLst>
          </p:cNvPr>
          <p:cNvSpPr txBox="1"/>
          <p:nvPr/>
        </p:nvSpPr>
        <p:spPr>
          <a:xfrm>
            <a:off x="1140489" y="3296960"/>
            <a:ext cx="16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Otimizar</a:t>
            </a:r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897A4396-AD85-497A-965B-C2653F47EA1F}"/>
              </a:ext>
            </a:extLst>
          </p:cNvPr>
          <p:cNvCxnSpPr>
            <a:cxnSpLocks/>
          </p:cNvCxnSpPr>
          <p:nvPr/>
        </p:nvCxnSpPr>
        <p:spPr>
          <a:xfrm>
            <a:off x="111303" y="4949446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CD6435B-C8D9-41A0-8E2A-B86E84A7AAC3}"/>
              </a:ext>
            </a:extLst>
          </p:cNvPr>
          <p:cNvSpPr txBox="1"/>
          <p:nvPr/>
        </p:nvSpPr>
        <p:spPr>
          <a:xfrm>
            <a:off x="967904" y="1479067"/>
            <a:ext cx="169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Fulano de Tal</a:t>
            </a:r>
          </a:p>
        </p:txBody>
      </p:sp>
      <p:pic>
        <p:nvPicPr>
          <p:cNvPr id="38" name="Gráfico 37" descr="Usuário">
            <a:extLst>
              <a:ext uri="{FF2B5EF4-FFF2-40B4-BE49-F238E27FC236}">
                <a16:creationId xmlns:a16="http://schemas.microsoft.com/office/drawing/2014/main" id="{BE2DC6B1-14CF-48C5-9734-361581013160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263078" y="6049072"/>
            <a:ext cx="724431" cy="484068"/>
          </a:xfrm>
          <a:prstGeom prst="rect">
            <a:avLst/>
          </a:prstGeom>
        </p:spPr>
      </p:pic>
      <p:sp>
        <p:nvSpPr>
          <p:cNvPr id="64" name="CaixaDeTexto 63">
            <a:extLst>
              <a:ext uri="{FF2B5EF4-FFF2-40B4-BE49-F238E27FC236}">
                <a16:creationId xmlns:a16="http://schemas.microsoft.com/office/drawing/2014/main" id="{052FCC92-29E9-46D9-A0A3-D0EA152596D6}"/>
              </a:ext>
            </a:extLst>
          </p:cNvPr>
          <p:cNvSpPr txBox="1"/>
          <p:nvPr/>
        </p:nvSpPr>
        <p:spPr>
          <a:xfrm>
            <a:off x="1106461" y="6151387"/>
            <a:ext cx="16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Meu Perfil</a:t>
            </a:r>
            <a:endParaRPr lang="pt-BR" sz="1600" dirty="0">
              <a:solidFill>
                <a:srgbClr val="FFFF00"/>
              </a:solidFill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BE273A4-FC49-45EB-A980-E3DCC8CF6F07}"/>
              </a:ext>
            </a:extLst>
          </p:cNvPr>
          <p:cNvSpPr txBox="1"/>
          <p:nvPr/>
        </p:nvSpPr>
        <p:spPr>
          <a:xfrm>
            <a:off x="4932054" y="804157"/>
            <a:ext cx="5423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 smtClean="0">
                <a:solidFill>
                  <a:srgbClr val="FFC000"/>
                </a:solidFill>
              </a:rPr>
              <a:t>Gerar Relatórios</a:t>
            </a:r>
            <a:endParaRPr lang="pt-BR" sz="5400" dirty="0">
              <a:solidFill>
                <a:srgbClr val="FFC000"/>
              </a:solidFill>
            </a:endParaRPr>
          </a:p>
        </p:txBody>
      </p:sp>
      <p:pic>
        <p:nvPicPr>
          <p:cNvPr id="65" name="Gráfico 64" descr="Computador">
            <a:extLst>
              <a:ext uri="{FF2B5EF4-FFF2-40B4-BE49-F238E27FC236}">
                <a16:creationId xmlns:a16="http://schemas.microsoft.com/office/drawing/2014/main" id="{A9209AA7-CB6B-45FA-B7C3-F46DB9AD10CD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256579" y="5139000"/>
            <a:ext cx="761641" cy="625369"/>
          </a:xfrm>
          <a:prstGeom prst="rect">
            <a:avLst/>
          </a:prstGeom>
        </p:spPr>
      </p:pic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3442E7BD-AFE8-4C09-844B-B4F6053C2E91}"/>
              </a:ext>
            </a:extLst>
          </p:cNvPr>
          <p:cNvCxnSpPr>
            <a:cxnSpLocks/>
          </p:cNvCxnSpPr>
          <p:nvPr/>
        </p:nvCxnSpPr>
        <p:spPr>
          <a:xfrm>
            <a:off x="73958" y="5891293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12A1D37F-2DD8-462F-BCEF-05E86BCBAFC2}"/>
              </a:ext>
            </a:extLst>
          </p:cNvPr>
          <p:cNvSpPr txBox="1"/>
          <p:nvPr/>
        </p:nvSpPr>
        <p:spPr>
          <a:xfrm>
            <a:off x="1140489" y="5202137"/>
            <a:ext cx="180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Minhas Specs</a:t>
            </a:r>
            <a:endParaRPr lang="pt-BR" sz="1600" dirty="0">
              <a:solidFill>
                <a:srgbClr val="FFFF00"/>
              </a:solidFill>
            </a:endParaRPr>
          </a:p>
        </p:txBody>
      </p:sp>
      <p:grpSp>
        <p:nvGrpSpPr>
          <p:cNvPr id="37" name="DropdownBox"/>
          <p:cNvGrpSpPr/>
          <p:nvPr>
            <p:custDataLst>
              <p:custData r:id="rId2"/>
            </p:custDataLst>
          </p:nvPr>
        </p:nvGrpSpPr>
        <p:grpSpPr>
          <a:xfrm>
            <a:off x="3659848" y="2290821"/>
            <a:ext cx="7166671" cy="228601"/>
            <a:chOff x="4016824" y="3313507"/>
            <a:chExt cx="1097652" cy="14989"/>
          </a:xfrm>
        </p:grpSpPr>
        <p:sp>
          <p:nvSpPr>
            <p:cNvPr id="40" name="Content"/>
            <p:cNvSpPr>
              <a:spLocks/>
            </p:cNvSpPr>
            <p:nvPr/>
          </p:nvSpPr>
          <p:spPr>
            <a:xfrm>
              <a:off x="4016824" y="3313507"/>
              <a:ext cx="1097652" cy="1498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Selecione o Período</a:t>
              </a:r>
              <a:endPara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DownArrow"/>
            <p:cNvSpPr>
              <a:spLocks noChangeAspect="1"/>
            </p:cNvSpPr>
            <p:nvPr/>
          </p:nvSpPr>
          <p:spPr>
            <a:xfrm rot="10800000">
              <a:off x="5095673" y="3320133"/>
              <a:ext cx="12453" cy="3198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66" name="Content"/>
          <p:cNvSpPr/>
          <p:nvPr>
            <p:custDataLst>
              <p:custData r:id="rId3"/>
            </p:custDataLst>
          </p:nvPr>
        </p:nvSpPr>
        <p:spPr>
          <a:xfrm>
            <a:off x="3648446" y="3173409"/>
            <a:ext cx="7125211" cy="269117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~~~~~~~~~~~~~~~~~~~~~~~~~~~~~~~~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~~~~~~~~~~~~~~~~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~~~~~~~~~~~~~~~~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~~~~~~~~~~~~~~~~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~~~~~~~~~~~~~~~~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~~~~~~~~~~~~~~~~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~~~~~~~~~~~~~~~~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~~~~~~~~~~~~~~~~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~~~~~~~~~~~~~~~~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~~~~~~~~~~~~~~~~</a:t>
            </a:r>
          </a:p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/>
          <p:cNvSpPr/>
          <p:nvPr>
            <p:custDataLst>
              <p:custData r:id="rId4"/>
            </p:custDataLst>
          </p:nvPr>
        </p:nvSpPr>
        <p:spPr>
          <a:xfrm>
            <a:off x="6433570" y="2767058"/>
            <a:ext cx="1619226" cy="2897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Gerar</a:t>
            </a:r>
            <a:endParaRPr lang="en-US" sz="1100" b="1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68" name="Content"/>
          <p:cNvSpPr/>
          <p:nvPr>
            <p:custDataLst>
              <p:custData r:id="rId5"/>
            </p:custDataLst>
          </p:nvPr>
        </p:nvSpPr>
        <p:spPr>
          <a:xfrm>
            <a:off x="5989899" y="6070326"/>
            <a:ext cx="2506567" cy="2869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Imprimir</a:t>
            </a:r>
            <a:endParaRPr lang="en-US" sz="1100" b="1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01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Window">
            <a:extLst>
              <a:ext uri="{FF2B5EF4-FFF2-40B4-BE49-F238E27FC236}">
                <a16:creationId xmlns:a16="http://schemas.microsoft.com/office/drawing/2014/main" id="{E4B544D0-2191-4905-852A-BA206D416694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16253"/>
            <a:ext cx="12265958" cy="6858000"/>
            <a:chOff x="0" y="0"/>
            <a:chExt cx="9144000" cy="6858000"/>
          </a:xfrm>
        </p:grpSpPr>
        <p:grpSp>
          <p:nvGrpSpPr>
            <p:cNvPr id="147" name="Group 2">
              <a:extLst>
                <a:ext uri="{FF2B5EF4-FFF2-40B4-BE49-F238E27FC236}">
                  <a16:creationId xmlns:a16="http://schemas.microsoft.com/office/drawing/2014/main" id="{1AEF0781-E99B-4E1B-9B80-AE3E876B7AAC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55" name="Rectangle 10">
                <a:extLst>
                  <a:ext uri="{FF2B5EF4-FFF2-40B4-BE49-F238E27FC236}">
                    <a16:creationId xmlns:a16="http://schemas.microsoft.com/office/drawing/2014/main" id="{FC2EE137-310F-4872-9082-541463F0AAB8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6" name="Rectangle 11">
                <a:extLst>
                  <a:ext uri="{FF2B5EF4-FFF2-40B4-BE49-F238E27FC236}">
                    <a16:creationId xmlns:a16="http://schemas.microsoft.com/office/drawing/2014/main" id="{E9A9D393-3F22-4A57-8913-26E012AF2C6E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7" name="WindowTitle">
                <a:extLst>
                  <a:ext uri="{FF2B5EF4-FFF2-40B4-BE49-F238E27FC236}">
                    <a16:creationId xmlns:a16="http://schemas.microsoft.com/office/drawing/2014/main" id="{6A9068D2-8329-41DC-982F-F32A19FD5FBC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48" name="Minimize - Maximize - Close">
              <a:extLst>
                <a:ext uri="{FF2B5EF4-FFF2-40B4-BE49-F238E27FC236}">
                  <a16:creationId xmlns:a16="http://schemas.microsoft.com/office/drawing/2014/main" id="{60B7AE88-F70A-4FDE-9F5C-7BF9DDDE1BC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50" name="Line">
                <a:extLst>
                  <a:ext uri="{FF2B5EF4-FFF2-40B4-BE49-F238E27FC236}">
                    <a16:creationId xmlns:a16="http://schemas.microsoft.com/office/drawing/2014/main" id="{384D8638-29BC-41FB-9CDC-13650D9EE83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1" name="Line">
                <a:extLst>
                  <a:ext uri="{FF2B5EF4-FFF2-40B4-BE49-F238E27FC236}">
                    <a16:creationId xmlns:a16="http://schemas.microsoft.com/office/drawing/2014/main" id="{392DF0B1-48CF-4E36-A4C4-C54AF8AC39C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52" name="Line">
                <a:extLst>
                  <a:ext uri="{FF2B5EF4-FFF2-40B4-BE49-F238E27FC236}">
                    <a16:creationId xmlns:a16="http://schemas.microsoft.com/office/drawing/2014/main" id="{DB45F6F9-C133-430F-865C-3DB272A5113C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Line">
                <a:extLst>
                  <a:ext uri="{FF2B5EF4-FFF2-40B4-BE49-F238E27FC236}">
                    <a16:creationId xmlns:a16="http://schemas.microsoft.com/office/drawing/2014/main" id="{0B33DE5D-E871-4812-92D9-41A920778711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Line">
                <a:extLst>
                  <a:ext uri="{FF2B5EF4-FFF2-40B4-BE49-F238E27FC236}">
                    <a16:creationId xmlns:a16="http://schemas.microsoft.com/office/drawing/2014/main" id="{2523006F-1C9B-4EBF-ADFB-29FB24F312B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9" name="Oval 4">
              <a:extLst>
                <a:ext uri="{FF2B5EF4-FFF2-40B4-BE49-F238E27FC236}">
                  <a16:creationId xmlns:a16="http://schemas.microsoft.com/office/drawing/2014/main" id="{E4962547-6FBC-4667-B25E-C9C6FC34BEF8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Imagem 19" descr="Uma imagem contendo desenho&#10;&#10;Descrição gerada automaticamente">
            <a:extLst>
              <a:ext uri="{FF2B5EF4-FFF2-40B4-BE49-F238E27FC236}">
                <a16:creationId xmlns:a16="http://schemas.microsoft.com/office/drawing/2014/main" id="{A30E8BBA-642B-44B5-81DA-6AF395A1C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4" y="332557"/>
            <a:ext cx="2708096" cy="6405513"/>
          </a:xfrm>
          <a:prstGeom prst="rect">
            <a:avLst/>
          </a:prstGeom>
        </p:spPr>
      </p:pic>
      <p:sp>
        <p:nvSpPr>
          <p:cNvPr id="2" name="Sinal de Subtração 1">
            <a:extLst>
              <a:ext uri="{FF2B5EF4-FFF2-40B4-BE49-F238E27FC236}">
                <a16:creationId xmlns:a16="http://schemas.microsoft.com/office/drawing/2014/main" id="{F0A3A827-F224-4362-8C47-270FDDDF17EB}"/>
              </a:ext>
            </a:extLst>
          </p:cNvPr>
          <p:cNvSpPr/>
          <p:nvPr/>
        </p:nvSpPr>
        <p:spPr>
          <a:xfrm>
            <a:off x="1941969" y="404384"/>
            <a:ext cx="759182" cy="216242"/>
          </a:xfrm>
          <a:prstGeom prst="mathMin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inal de Subtração 24">
            <a:extLst>
              <a:ext uri="{FF2B5EF4-FFF2-40B4-BE49-F238E27FC236}">
                <a16:creationId xmlns:a16="http://schemas.microsoft.com/office/drawing/2014/main" id="{BE3BDBA2-3640-49BB-B164-40206DA99792}"/>
              </a:ext>
            </a:extLst>
          </p:cNvPr>
          <p:cNvSpPr/>
          <p:nvPr/>
        </p:nvSpPr>
        <p:spPr>
          <a:xfrm>
            <a:off x="1941969" y="564583"/>
            <a:ext cx="759182" cy="216242"/>
          </a:xfrm>
          <a:prstGeom prst="mathMin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Sinal de Subtração 26">
            <a:extLst>
              <a:ext uri="{FF2B5EF4-FFF2-40B4-BE49-F238E27FC236}">
                <a16:creationId xmlns:a16="http://schemas.microsoft.com/office/drawing/2014/main" id="{6C3FD7EB-9F85-4820-9FFF-1B8B955A26AA}"/>
              </a:ext>
            </a:extLst>
          </p:cNvPr>
          <p:cNvSpPr/>
          <p:nvPr/>
        </p:nvSpPr>
        <p:spPr>
          <a:xfrm>
            <a:off x="1959351" y="728174"/>
            <a:ext cx="750069" cy="197876"/>
          </a:xfrm>
          <a:prstGeom prst="mathMinus">
            <a:avLst>
              <a:gd name="adj1" fmla="val 3131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 descr="Casa">
            <a:extLst>
              <a:ext uri="{FF2B5EF4-FFF2-40B4-BE49-F238E27FC236}">
                <a16:creationId xmlns:a16="http://schemas.microsoft.com/office/drawing/2014/main" id="{1A60D6A2-79C6-4602-9148-D19D679059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08327" y="386177"/>
            <a:ext cx="746275" cy="53987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EFE299F-DE95-41D1-860E-8850D41BAAA2}"/>
              </a:ext>
            </a:extLst>
          </p:cNvPr>
          <p:cNvSpPr txBox="1"/>
          <p:nvPr/>
        </p:nvSpPr>
        <p:spPr>
          <a:xfrm>
            <a:off x="964306" y="543508"/>
            <a:ext cx="75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Home</a:t>
            </a:r>
          </a:p>
        </p:txBody>
      </p:sp>
      <p:pic>
        <p:nvPicPr>
          <p:cNvPr id="9" name="Gráfico 8" descr="Usuário">
            <a:extLst>
              <a:ext uri="{FF2B5EF4-FFF2-40B4-BE49-F238E27FC236}">
                <a16:creationId xmlns:a16="http://schemas.microsoft.com/office/drawing/2014/main" id="{4B361ED4-D344-4BF4-8773-64885EA128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30945" y="1208007"/>
            <a:ext cx="635359" cy="654920"/>
          </a:xfrm>
          <a:prstGeom prst="rect">
            <a:avLst/>
          </a:prstGeom>
        </p:spPr>
      </p:pic>
      <p:pic>
        <p:nvPicPr>
          <p:cNvPr id="15" name="Gráfico 14" descr="Documento">
            <a:extLst>
              <a:ext uri="{FF2B5EF4-FFF2-40B4-BE49-F238E27FC236}">
                <a16:creationId xmlns:a16="http://schemas.microsoft.com/office/drawing/2014/main" id="{AAE4F48C-595A-4C11-8E63-0C6FA9E734C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97938" y="4214096"/>
            <a:ext cx="789571" cy="481147"/>
          </a:xfrm>
          <a:prstGeom prst="rect">
            <a:avLst/>
          </a:prstGeom>
        </p:spPr>
      </p:pic>
      <p:pic>
        <p:nvPicPr>
          <p:cNvPr id="17" name="Gráfico 16" descr="Campainha">
            <a:extLst>
              <a:ext uri="{FF2B5EF4-FFF2-40B4-BE49-F238E27FC236}">
                <a16:creationId xmlns:a16="http://schemas.microsoft.com/office/drawing/2014/main" id="{0006797E-7B64-4A94-B102-46F5D48AA90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19783" y="2216189"/>
            <a:ext cx="790264" cy="58075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C14BF0D4-A2AD-43E3-95AD-3F69FE836100}"/>
              </a:ext>
            </a:extLst>
          </p:cNvPr>
          <p:cNvSpPr txBox="1"/>
          <p:nvPr/>
        </p:nvSpPr>
        <p:spPr>
          <a:xfrm>
            <a:off x="1072516" y="2349501"/>
            <a:ext cx="16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Notificações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D844396-F946-4E56-8648-D1D2718F5C53}"/>
              </a:ext>
            </a:extLst>
          </p:cNvPr>
          <p:cNvCxnSpPr>
            <a:cxnSpLocks/>
          </p:cNvCxnSpPr>
          <p:nvPr/>
        </p:nvCxnSpPr>
        <p:spPr>
          <a:xfrm>
            <a:off x="111303" y="3012800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75F264C3-6C3D-4963-A963-19DC5C0CF9CA}"/>
              </a:ext>
            </a:extLst>
          </p:cNvPr>
          <p:cNvCxnSpPr>
            <a:cxnSpLocks/>
          </p:cNvCxnSpPr>
          <p:nvPr/>
        </p:nvCxnSpPr>
        <p:spPr>
          <a:xfrm>
            <a:off x="147610" y="3939144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48A1A23-4612-4768-997C-8C6F1F157E82}"/>
              </a:ext>
            </a:extLst>
          </p:cNvPr>
          <p:cNvSpPr txBox="1"/>
          <p:nvPr/>
        </p:nvSpPr>
        <p:spPr>
          <a:xfrm>
            <a:off x="893627" y="4245383"/>
            <a:ext cx="187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Gerar Relatórios</a:t>
            </a:r>
          </a:p>
        </p:txBody>
      </p:sp>
      <p:pic>
        <p:nvPicPr>
          <p:cNvPr id="55" name="Gráfico 54" descr="Lápis">
            <a:extLst>
              <a:ext uri="{FF2B5EF4-FFF2-40B4-BE49-F238E27FC236}">
                <a16:creationId xmlns:a16="http://schemas.microsoft.com/office/drawing/2014/main" id="{C5C2EBDB-EB58-409E-93DD-7C2BD6755A6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 rot="8018966">
            <a:off x="357247" y="3336425"/>
            <a:ext cx="584446" cy="312701"/>
          </a:xfrm>
          <a:prstGeom prst="rect">
            <a:avLst/>
          </a:prstGeom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2C2FE01F-CE4C-4943-B711-F366E7870A30}"/>
              </a:ext>
            </a:extLst>
          </p:cNvPr>
          <p:cNvSpPr txBox="1"/>
          <p:nvPr/>
        </p:nvSpPr>
        <p:spPr>
          <a:xfrm>
            <a:off x="1140489" y="3296960"/>
            <a:ext cx="16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Otimizar</a:t>
            </a:r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897A4396-AD85-497A-965B-C2653F47EA1F}"/>
              </a:ext>
            </a:extLst>
          </p:cNvPr>
          <p:cNvCxnSpPr>
            <a:cxnSpLocks/>
          </p:cNvCxnSpPr>
          <p:nvPr/>
        </p:nvCxnSpPr>
        <p:spPr>
          <a:xfrm>
            <a:off x="111303" y="4949446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CD6435B-C8D9-41A0-8E2A-B86E84A7AAC3}"/>
              </a:ext>
            </a:extLst>
          </p:cNvPr>
          <p:cNvSpPr txBox="1"/>
          <p:nvPr/>
        </p:nvSpPr>
        <p:spPr>
          <a:xfrm>
            <a:off x="967904" y="1479067"/>
            <a:ext cx="169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Fulano de Tal</a:t>
            </a:r>
          </a:p>
        </p:txBody>
      </p:sp>
      <p:pic>
        <p:nvPicPr>
          <p:cNvPr id="38" name="Gráfico 37" descr="Usuário">
            <a:extLst>
              <a:ext uri="{FF2B5EF4-FFF2-40B4-BE49-F238E27FC236}">
                <a16:creationId xmlns:a16="http://schemas.microsoft.com/office/drawing/2014/main" id="{BE2DC6B1-14CF-48C5-9734-36158101316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263078" y="6049072"/>
            <a:ext cx="724431" cy="484068"/>
          </a:xfrm>
          <a:prstGeom prst="rect">
            <a:avLst/>
          </a:prstGeom>
        </p:spPr>
      </p:pic>
      <p:sp>
        <p:nvSpPr>
          <p:cNvPr id="64" name="CaixaDeTexto 63">
            <a:extLst>
              <a:ext uri="{FF2B5EF4-FFF2-40B4-BE49-F238E27FC236}">
                <a16:creationId xmlns:a16="http://schemas.microsoft.com/office/drawing/2014/main" id="{052FCC92-29E9-46D9-A0A3-D0EA152596D6}"/>
              </a:ext>
            </a:extLst>
          </p:cNvPr>
          <p:cNvSpPr txBox="1"/>
          <p:nvPr/>
        </p:nvSpPr>
        <p:spPr>
          <a:xfrm>
            <a:off x="1106461" y="6151387"/>
            <a:ext cx="16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Meu Perfil</a:t>
            </a:r>
            <a:endParaRPr lang="pt-BR" sz="1600" dirty="0">
              <a:solidFill>
                <a:srgbClr val="FFFF00"/>
              </a:solidFill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BE273A4-FC49-45EB-A980-E3DCC8CF6F07}"/>
              </a:ext>
            </a:extLst>
          </p:cNvPr>
          <p:cNvSpPr txBox="1"/>
          <p:nvPr/>
        </p:nvSpPr>
        <p:spPr>
          <a:xfrm>
            <a:off x="4932054" y="804157"/>
            <a:ext cx="5423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 smtClean="0">
                <a:solidFill>
                  <a:srgbClr val="FFC000"/>
                </a:solidFill>
              </a:rPr>
              <a:t>Minhas Specs</a:t>
            </a:r>
            <a:endParaRPr lang="pt-BR" sz="5400" dirty="0">
              <a:solidFill>
                <a:srgbClr val="FFC000"/>
              </a:solidFill>
            </a:endParaRPr>
          </a:p>
        </p:txBody>
      </p:sp>
      <p:pic>
        <p:nvPicPr>
          <p:cNvPr id="65" name="Gráfico 64" descr="Computador">
            <a:extLst>
              <a:ext uri="{FF2B5EF4-FFF2-40B4-BE49-F238E27FC236}">
                <a16:creationId xmlns:a16="http://schemas.microsoft.com/office/drawing/2014/main" id="{A9209AA7-CB6B-45FA-B7C3-F46DB9AD10CD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256579" y="5139000"/>
            <a:ext cx="761641" cy="625369"/>
          </a:xfrm>
          <a:prstGeom prst="rect">
            <a:avLst/>
          </a:prstGeom>
        </p:spPr>
      </p:pic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3442E7BD-AFE8-4C09-844B-B4F6053C2E91}"/>
              </a:ext>
            </a:extLst>
          </p:cNvPr>
          <p:cNvCxnSpPr>
            <a:cxnSpLocks/>
          </p:cNvCxnSpPr>
          <p:nvPr/>
        </p:nvCxnSpPr>
        <p:spPr>
          <a:xfrm>
            <a:off x="73958" y="5891293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12A1D37F-2DD8-462F-BCEF-05E86BCBAFC2}"/>
              </a:ext>
            </a:extLst>
          </p:cNvPr>
          <p:cNvSpPr txBox="1"/>
          <p:nvPr/>
        </p:nvSpPr>
        <p:spPr>
          <a:xfrm>
            <a:off x="1140489" y="5202137"/>
            <a:ext cx="180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Minhas Specs</a:t>
            </a:r>
            <a:endParaRPr lang="pt-BR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83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Window">
            <a:extLst>
              <a:ext uri="{FF2B5EF4-FFF2-40B4-BE49-F238E27FC236}">
                <a16:creationId xmlns:a16="http://schemas.microsoft.com/office/drawing/2014/main" id="{E4B544D0-2191-4905-852A-BA206D416694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165" y="0"/>
            <a:ext cx="12265958" cy="6858000"/>
            <a:chOff x="0" y="0"/>
            <a:chExt cx="9144000" cy="6858000"/>
          </a:xfrm>
        </p:grpSpPr>
        <p:grpSp>
          <p:nvGrpSpPr>
            <p:cNvPr id="147" name="Group 2">
              <a:extLst>
                <a:ext uri="{FF2B5EF4-FFF2-40B4-BE49-F238E27FC236}">
                  <a16:creationId xmlns:a16="http://schemas.microsoft.com/office/drawing/2014/main" id="{1AEF0781-E99B-4E1B-9B80-AE3E876B7AAC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55" name="Rectangle 10">
                <a:extLst>
                  <a:ext uri="{FF2B5EF4-FFF2-40B4-BE49-F238E27FC236}">
                    <a16:creationId xmlns:a16="http://schemas.microsoft.com/office/drawing/2014/main" id="{FC2EE137-310F-4872-9082-541463F0AAB8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6" name="Rectangle 11">
                <a:extLst>
                  <a:ext uri="{FF2B5EF4-FFF2-40B4-BE49-F238E27FC236}">
                    <a16:creationId xmlns:a16="http://schemas.microsoft.com/office/drawing/2014/main" id="{E9A9D393-3F22-4A57-8913-26E012AF2C6E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7" name="WindowTitle">
                <a:extLst>
                  <a:ext uri="{FF2B5EF4-FFF2-40B4-BE49-F238E27FC236}">
                    <a16:creationId xmlns:a16="http://schemas.microsoft.com/office/drawing/2014/main" id="{6A9068D2-8329-41DC-982F-F32A19FD5FBC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48" name="Minimize - Maximize - Close">
              <a:extLst>
                <a:ext uri="{FF2B5EF4-FFF2-40B4-BE49-F238E27FC236}">
                  <a16:creationId xmlns:a16="http://schemas.microsoft.com/office/drawing/2014/main" id="{60B7AE88-F70A-4FDE-9F5C-7BF9DDDE1BC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50" name="Line">
                <a:extLst>
                  <a:ext uri="{FF2B5EF4-FFF2-40B4-BE49-F238E27FC236}">
                    <a16:creationId xmlns:a16="http://schemas.microsoft.com/office/drawing/2014/main" id="{384D8638-29BC-41FB-9CDC-13650D9EE83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1" name="Line">
                <a:extLst>
                  <a:ext uri="{FF2B5EF4-FFF2-40B4-BE49-F238E27FC236}">
                    <a16:creationId xmlns:a16="http://schemas.microsoft.com/office/drawing/2014/main" id="{392DF0B1-48CF-4E36-A4C4-C54AF8AC39C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52" name="Line">
                <a:extLst>
                  <a:ext uri="{FF2B5EF4-FFF2-40B4-BE49-F238E27FC236}">
                    <a16:creationId xmlns:a16="http://schemas.microsoft.com/office/drawing/2014/main" id="{DB45F6F9-C133-430F-865C-3DB272A5113C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Line">
                <a:extLst>
                  <a:ext uri="{FF2B5EF4-FFF2-40B4-BE49-F238E27FC236}">
                    <a16:creationId xmlns:a16="http://schemas.microsoft.com/office/drawing/2014/main" id="{0B33DE5D-E871-4812-92D9-41A920778711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Line">
                <a:extLst>
                  <a:ext uri="{FF2B5EF4-FFF2-40B4-BE49-F238E27FC236}">
                    <a16:creationId xmlns:a16="http://schemas.microsoft.com/office/drawing/2014/main" id="{2523006F-1C9B-4EBF-ADFB-29FB24F312B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9" name="Oval 4">
              <a:extLst>
                <a:ext uri="{FF2B5EF4-FFF2-40B4-BE49-F238E27FC236}">
                  <a16:creationId xmlns:a16="http://schemas.microsoft.com/office/drawing/2014/main" id="{E4962547-6FBC-4667-B25E-C9C6FC34BEF8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Imagem 19" descr="Uma imagem contendo desenho&#10;&#10;Descrição gerada automaticamente">
            <a:extLst>
              <a:ext uri="{FF2B5EF4-FFF2-40B4-BE49-F238E27FC236}">
                <a16:creationId xmlns:a16="http://schemas.microsoft.com/office/drawing/2014/main" id="{A30E8BBA-642B-44B5-81DA-6AF395A1C26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4" y="332557"/>
            <a:ext cx="2708096" cy="6405513"/>
          </a:xfrm>
          <a:prstGeom prst="rect">
            <a:avLst/>
          </a:prstGeom>
        </p:spPr>
      </p:pic>
      <p:sp>
        <p:nvSpPr>
          <p:cNvPr id="2" name="Sinal de Subtração 1">
            <a:extLst>
              <a:ext uri="{FF2B5EF4-FFF2-40B4-BE49-F238E27FC236}">
                <a16:creationId xmlns:a16="http://schemas.microsoft.com/office/drawing/2014/main" id="{F0A3A827-F224-4362-8C47-270FDDDF17EB}"/>
              </a:ext>
            </a:extLst>
          </p:cNvPr>
          <p:cNvSpPr/>
          <p:nvPr/>
        </p:nvSpPr>
        <p:spPr>
          <a:xfrm>
            <a:off x="1941969" y="404384"/>
            <a:ext cx="759182" cy="216242"/>
          </a:xfrm>
          <a:prstGeom prst="mathMin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inal de Subtração 24">
            <a:extLst>
              <a:ext uri="{FF2B5EF4-FFF2-40B4-BE49-F238E27FC236}">
                <a16:creationId xmlns:a16="http://schemas.microsoft.com/office/drawing/2014/main" id="{BE3BDBA2-3640-49BB-B164-40206DA99792}"/>
              </a:ext>
            </a:extLst>
          </p:cNvPr>
          <p:cNvSpPr/>
          <p:nvPr/>
        </p:nvSpPr>
        <p:spPr>
          <a:xfrm>
            <a:off x="1941969" y="564583"/>
            <a:ext cx="759182" cy="216242"/>
          </a:xfrm>
          <a:prstGeom prst="mathMin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Sinal de Subtração 26">
            <a:extLst>
              <a:ext uri="{FF2B5EF4-FFF2-40B4-BE49-F238E27FC236}">
                <a16:creationId xmlns:a16="http://schemas.microsoft.com/office/drawing/2014/main" id="{6C3FD7EB-9F85-4820-9FFF-1B8B955A26AA}"/>
              </a:ext>
            </a:extLst>
          </p:cNvPr>
          <p:cNvSpPr/>
          <p:nvPr/>
        </p:nvSpPr>
        <p:spPr>
          <a:xfrm>
            <a:off x="1959351" y="728174"/>
            <a:ext cx="750069" cy="197876"/>
          </a:xfrm>
          <a:prstGeom prst="mathMinus">
            <a:avLst>
              <a:gd name="adj1" fmla="val 3131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 descr="Casa">
            <a:extLst>
              <a:ext uri="{FF2B5EF4-FFF2-40B4-BE49-F238E27FC236}">
                <a16:creationId xmlns:a16="http://schemas.microsoft.com/office/drawing/2014/main" id="{1A60D6A2-79C6-4602-9148-D19D6790596B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208327" y="386177"/>
            <a:ext cx="746275" cy="53987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EFE299F-DE95-41D1-860E-8850D41BAAA2}"/>
              </a:ext>
            </a:extLst>
          </p:cNvPr>
          <p:cNvSpPr txBox="1"/>
          <p:nvPr/>
        </p:nvSpPr>
        <p:spPr>
          <a:xfrm>
            <a:off x="964306" y="543508"/>
            <a:ext cx="75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Home</a:t>
            </a:r>
          </a:p>
        </p:txBody>
      </p:sp>
      <p:pic>
        <p:nvPicPr>
          <p:cNvPr id="9" name="Gráfico 8" descr="Usuário">
            <a:extLst>
              <a:ext uri="{FF2B5EF4-FFF2-40B4-BE49-F238E27FC236}">
                <a16:creationId xmlns:a16="http://schemas.microsoft.com/office/drawing/2014/main" id="{4B361ED4-D344-4BF4-8773-64885EA12882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230945" y="1208007"/>
            <a:ext cx="635359" cy="654920"/>
          </a:xfrm>
          <a:prstGeom prst="rect">
            <a:avLst/>
          </a:prstGeom>
        </p:spPr>
      </p:pic>
      <p:pic>
        <p:nvPicPr>
          <p:cNvPr id="15" name="Gráfico 14" descr="Documento">
            <a:extLst>
              <a:ext uri="{FF2B5EF4-FFF2-40B4-BE49-F238E27FC236}">
                <a16:creationId xmlns:a16="http://schemas.microsoft.com/office/drawing/2014/main" id="{AAE4F48C-595A-4C11-8E63-0C6FA9E734CC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197938" y="4214096"/>
            <a:ext cx="789571" cy="481147"/>
          </a:xfrm>
          <a:prstGeom prst="rect">
            <a:avLst/>
          </a:prstGeom>
        </p:spPr>
      </p:pic>
      <p:pic>
        <p:nvPicPr>
          <p:cNvPr id="17" name="Gráfico 16" descr="Campainha">
            <a:extLst>
              <a:ext uri="{FF2B5EF4-FFF2-40B4-BE49-F238E27FC236}">
                <a16:creationId xmlns:a16="http://schemas.microsoft.com/office/drawing/2014/main" id="{0006797E-7B64-4A94-B102-46F5D48AA908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219783" y="2216189"/>
            <a:ext cx="790264" cy="58075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C14BF0D4-A2AD-43E3-95AD-3F69FE836100}"/>
              </a:ext>
            </a:extLst>
          </p:cNvPr>
          <p:cNvSpPr txBox="1"/>
          <p:nvPr/>
        </p:nvSpPr>
        <p:spPr>
          <a:xfrm>
            <a:off x="1072516" y="2349501"/>
            <a:ext cx="16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Notificações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D844396-F946-4E56-8648-D1D2718F5C53}"/>
              </a:ext>
            </a:extLst>
          </p:cNvPr>
          <p:cNvCxnSpPr>
            <a:cxnSpLocks/>
          </p:cNvCxnSpPr>
          <p:nvPr/>
        </p:nvCxnSpPr>
        <p:spPr>
          <a:xfrm>
            <a:off x="111303" y="3012800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75F264C3-6C3D-4963-A963-19DC5C0CF9CA}"/>
              </a:ext>
            </a:extLst>
          </p:cNvPr>
          <p:cNvCxnSpPr>
            <a:cxnSpLocks/>
          </p:cNvCxnSpPr>
          <p:nvPr/>
        </p:nvCxnSpPr>
        <p:spPr>
          <a:xfrm>
            <a:off x="147610" y="3939144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48A1A23-4612-4768-997C-8C6F1F157E82}"/>
              </a:ext>
            </a:extLst>
          </p:cNvPr>
          <p:cNvSpPr txBox="1"/>
          <p:nvPr/>
        </p:nvSpPr>
        <p:spPr>
          <a:xfrm>
            <a:off x="893627" y="4245383"/>
            <a:ext cx="187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Gerar Relatórios</a:t>
            </a:r>
          </a:p>
        </p:txBody>
      </p:sp>
      <p:pic>
        <p:nvPicPr>
          <p:cNvPr id="55" name="Gráfico 54" descr="Lápis">
            <a:extLst>
              <a:ext uri="{FF2B5EF4-FFF2-40B4-BE49-F238E27FC236}">
                <a16:creationId xmlns:a16="http://schemas.microsoft.com/office/drawing/2014/main" id="{C5C2EBDB-EB58-409E-93DD-7C2BD6755A6B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 rot="8018966">
            <a:off x="357247" y="3336425"/>
            <a:ext cx="584446" cy="312701"/>
          </a:xfrm>
          <a:prstGeom prst="rect">
            <a:avLst/>
          </a:prstGeom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2C2FE01F-CE4C-4943-B711-F366E7870A30}"/>
              </a:ext>
            </a:extLst>
          </p:cNvPr>
          <p:cNvSpPr txBox="1"/>
          <p:nvPr/>
        </p:nvSpPr>
        <p:spPr>
          <a:xfrm>
            <a:off x="1140489" y="3296960"/>
            <a:ext cx="16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Otimizar</a:t>
            </a:r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897A4396-AD85-497A-965B-C2653F47EA1F}"/>
              </a:ext>
            </a:extLst>
          </p:cNvPr>
          <p:cNvCxnSpPr>
            <a:cxnSpLocks/>
          </p:cNvCxnSpPr>
          <p:nvPr/>
        </p:nvCxnSpPr>
        <p:spPr>
          <a:xfrm>
            <a:off x="111303" y="4949446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CD6435B-C8D9-41A0-8E2A-B86E84A7AAC3}"/>
              </a:ext>
            </a:extLst>
          </p:cNvPr>
          <p:cNvSpPr txBox="1"/>
          <p:nvPr/>
        </p:nvSpPr>
        <p:spPr>
          <a:xfrm>
            <a:off x="967904" y="1479067"/>
            <a:ext cx="169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Fulano de Tal</a:t>
            </a:r>
          </a:p>
        </p:txBody>
      </p:sp>
      <p:pic>
        <p:nvPicPr>
          <p:cNvPr id="38" name="Gráfico 37" descr="Usuário">
            <a:extLst>
              <a:ext uri="{FF2B5EF4-FFF2-40B4-BE49-F238E27FC236}">
                <a16:creationId xmlns:a16="http://schemas.microsoft.com/office/drawing/2014/main" id="{BE2DC6B1-14CF-48C5-9734-361581013160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263078" y="6049072"/>
            <a:ext cx="724431" cy="484068"/>
          </a:xfrm>
          <a:prstGeom prst="rect">
            <a:avLst/>
          </a:prstGeom>
        </p:spPr>
      </p:pic>
      <p:sp>
        <p:nvSpPr>
          <p:cNvPr id="64" name="CaixaDeTexto 63">
            <a:extLst>
              <a:ext uri="{FF2B5EF4-FFF2-40B4-BE49-F238E27FC236}">
                <a16:creationId xmlns:a16="http://schemas.microsoft.com/office/drawing/2014/main" id="{052FCC92-29E9-46D9-A0A3-D0EA152596D6}"/>
              </a:ext>
            </a:extLst>
          </p:cNvPr>
          <p:cNvSpPr txBox="1"/>
          <p:nvPr/>
        </p:nvSpPr>
        <p:spPr>
          <a:xfrm>
            <a:off x="1106461" y="6151387"/>
            <a:ext cx="16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Meu Perfil</a:t>
            </a:r>
            <a:endParaRPr lang="pt-BR" sz="1600" dirty="0">
              <a:solidFill>
                <a:srgbClr val="FFFF00"/>
              </a:solidFill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BE273A4-FC49-45EB-A980-E3DCC8CF6F07}"/>
              </a:ext>
            </a:extLst>
          </p:cNvPr>
          <p:cNvSpPr txBox="1"/>
          <p:nvPr/>
        </p:nvSpPr>
        <p:spPr>
          <a:xfrm>
            <a:off x="4932054" y="804157"/>
            <a:ext cx="5423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 smtClean="0">
                <a:solidFill>
                  <a:srgbClr val="FFC000"/>
                </a:solidFill>
              </a:rPr>
              <a:t>Meu Perfil</a:t>
            </a:r>
            <a:endParaRPr lang="pt-BR" sz="5400" dirty="0">
              <a:solidFill>
                <a:srgbClr val="FFC000"/>
              </a:solidFill>
            </a:endParaRPr>
          </a:p>
        </p:txBody>
      </p:sp>
      <p:pic>
        <p:nvPicPr>
          <p:cNvPr id="65" name="Gráfico 64" descr="Computador">
            <a:extLst>
              <a:ext uri="{FF2B5EF4-FFF2-40B4-BE49-F238E27FC236}">
                <a16:creationId xmlns:a16="http://schemas.microsoft.com/office/drawing/2014/main" id="{A9209AA7-CB6B-45FA-B7C3-F46DB9AD10CD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256579" y="5139000"/>
            <a:ext cx="761641" cy="625369"/>
          </a:xfrm>
          <a:prstGeom prst="rect">
            <a:avLst/>
          </a:prstGeom>
        </p:spPr>
      </p:pic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3442E7BD-AFE8-4C09-844B-B4F6053C2E91}"/>
              </a:ext>
            </a:extLst>
          </p:cNvPr>
          <p:cNvCxnSpPr>
            <a:cxnSpLocks/>
          </p:cNvCxnSpPr>
          <p:nvPr/>
        </p:nvCxnSpPr>
        <p:spPr>
          <a:xfrm>
            <a:off x="73958" y="5891293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12A1D37F-2DD8-462F-BCEF-05E86BCBAFC2}"/>
              </a:ext>
            </a:extLst>
          </p:cNvPr>
          <p:cNvSpPr txBox="1"/>
          <p:nvPr/>
        </p:nvSpPr>
        <p:spPr>
          <a:xfrm>
            <a:off x="1140489" y="5202137"/>
            <a:ext cx="180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Minhas Specs</a:t>
            </a:r>
            <a:endParaRPr lang="pt-BR" sz="1600" dirty="0">
              <a:solidFill>
                <a:srgbClr val="FFFF00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2782055" y="2213395"/>
            <a:ext cx="89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Nome:</a:t>
            </a:r>
            <a:endParaRPr lang="pt-BR" b="1" dirty="0"/>
          </a:p>
        </p:txBody>
      </p:sp>
      <p:sp>
        <p:nvSpPr>
          <p:cNvPr id="40" name="Content"/>
          <p:cNvSpPr/>
          <p:nvPr>
            <p:custDataLst>
              <p:custData r:id="rId2"/>
            </p:custDataLst>
          </p:nvPr>
        </p:nvSpPr>
        <p:spPr>
          <a:xfrm>
            <a:off x="3647367" y="2228148"/>
            <a:ext cx="3315438" cy="303193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Fulano de Tal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8166695" y="2216189"/>
            <a:ext cx="149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CPF/CNPJ:</a:t>
            </a:r>
            <a:endParaRPr lang="pt-BR" b="1" dirty="0"/>
          </a:p>
        </p:txBody>
      </p:sp>
      <p:sp>
        <p:nvSpPr>
          <p:cNvPr id="42" name="Content"/>
          <p:cNvSpPr/>
          <p:nvPr>
            <p:custDataLst>
              <p:custData r:id="rId3"/>
            </p:custDataLst>
          </p:nvPr>
        </p:nvSpPr>
        <p:spPr>
          <a:xfrm>
            <a:off x="9332274" y="2211989"/>
            <a:ext cx="1809893" cy="315767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rPr>
              <a:t>35997108808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2778540" y="2844891"/>
            <a:ext cx="219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Data de Nascimento:</a:t>
            </a:r>
            <a:endParaRPr lang="pt-BR" b="1" dirty="0"/>
          </a:p>
        </p:txBody>
      </p:sp>
      <p:sp>
        <p:nvSpPr>
          <p:cNvPr id="46" name="Content"/>
          <p:cNvSpPr/>
          <p:nvPr>
            <p:custDataLst>
              <p:custData r:id="rId4"/>
            </p:custDataLst>
          </p:nvPr>
        </p:nvSpPr>
        <p:spPr>
          <a:xfrm>
            <a:off x="4988496" y="2869480"/>
            <a:ext cx="1198718" cy="320153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rPr>
              <a:t>28/02/1999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6153803" y="2869826"/>
            <a:ext cx="94717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E-mail:</a:t>
            </a:r>
            <a:endParaRPr lang="pt-BR" b="1" dirty="0"/>
          </a:p>
        </p:txBody>
      </p:sp>
      <p:sp>
        <p:nvSpPr>
          <p:cNvPr id="49" name="Content"/>
          <p:cNvSpPr/>
          <p:nvPr>
            <p:custDataLst>
              <p:custData r:id="rId5"/>
            </p:custDataLst>
          </p:nvPr>
        </p:nvSpPr>
        <p:spPr>
          <a:xfrm>
            <a:off x="6923754" y="2890447"/>
            <a:ext cx="2497205" cy="31741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rPr>
              <a:t>FulanoDeTal@gmail.com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9442207" y="2844891"/>
            <a:ext cx="106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Telefone:</a:t>
            </a:r>
            <a:endParaRPr lang="pt-BR" b="1" dirty="0"/>
          </a:p>
        </p:txBody>
      </p:sp>
      <p:sp>
        <p:nvSpPr>
          <p:cNvPr id="53" name="Content"/>
          <p:cNvSpPr/>
          <p:nvPr>
            <p:custDataLst>
              <p:custData r:id="rId6"/>
            </p:custDataLst>
          </p:nvPr>
        </p:nvSpPr>
        <p:spPr>
          <a:xfrm>
            <a:off x="10471388" y="2839902"/>
            <a:ext cx="1610849" cy="38666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(11) 97745-0986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2796557" y="3520209"/>
            <a:ext cx="7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CEP:</a:t>
            </a:r>
            <a:endParaRPr lang="pt-BR" b="1" dirty="0"/>
          </a:p>
        </p:txBody>
      </p:sp>
      <p:sp>
        <p:nvSpPr>
          <p:cNvPr id="58" name="Content"/>
          <p:cNvSpPr/>
          <p:nvPr>
            <p:custDataLst>
              <p:custData r:id="rId7"/>
            </p:custDataLst>
          </p:nvPr>
        </p:nvSpPr>
        <p:spPr>
          <a:xfrm>
            <a:off x="3428280" y="3518573"/>
            <a:ext cx="1277585" cy="357494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rPr>
              <a:t>07161-450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4901595" y="3474686"/>
            <a:ext cx="134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Logradouro:</a:t>
            </a:r>
            <a:endParaRPr lang="pt-BR" b="1" dirty="0"/>
          </a:p>
        </p:txBody>
      </p:sp>
      <p:sp>
        <p:nvSpPr>
          <p:cNvPr id="60" name="Content"/>
          <p:cNvSpPr/>
          <p:nvPr>
            <p:custDataLst>
              <p:custData r:id="rId8"/>
            </p:custDataLst>
          </p:nvPr>
        </p:nvSpPr>
        <p:spPr>
          <a:xfrm>
            <a:off x="6187214" y="3501764"/>
            <a:ext cx="2422701" cy="342254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rPr>
              <a:t>Rua Alagoinha 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8818908" y="3488225"/>
            <a:ext cx="84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Bairro:</a:t>
            </a:r>
            <a:endParaRPr lang="pt-BR" b="1" dirty="0"/>
          </a:p>
        </p:txBody>
      </p:sp>
      <p:sp>
        <p:nvSpPr>
          <p:cNvPr id="62" name="Content"/>
          <p:cNvSpPr/>
          <p:nvPr>
            <p:custDataLst>
              <p:custData r:id="rId9"/>
            </p:custDataLst>
          </p:nvPr>
        </p:nvSpPr>
        <p:spPr>
          <a:xfrm>
            <a:off x="9613986" y="3513525"/>
            <a:ext cx="2360171" cy="339133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rPr>
              <a:t>Vila Mariana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2805512" y="4128757"/>
            <a:ext cx="112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Cidade:</a:t>
            </a:r>
            <a:endParaRPr lang="pt-BR" b="1" dirty="0"/>
          </a:p>
        </p:txBody>
      </p:sp>
      <p:sp>
        <p:nvSpPr>
          <p:cNvPr id="66" name="Content"/>
          <p:cNvSpPr/>
          <p:nvPr>
            <p:custDataLst>
              <p:custData r:id="rId10"/>
            </p:custDataLst>
          </p:nvPr>
        </p:nvSpPr>
        <p:spPr>
          <a:xfrm>
            <a:off x="3690244" y="4125905"/>
            <a:ext cx="2422701" cy="342254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rPr>
              <a:t>São Paulo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6409630" y="4112366"/>
            <a:ext cx="51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UF:</a:t>
            </a:r>
            <a:endParaRPr lang="pt-BR" b="1" dirty="0"/>
          </a:p>
        </p:txBody>
      </p:sp>
      <p:sp>
        <p:nvSpPr>
          <p:cNvPr id="68" name="Content"/>
          <p:cNvSpPr/>
          <p:nvPr>
            <p:custDataLst>
              <p:custData r:id="rId11"/>
            </p:custDataLst>
          </p:nvPr>
        </p:nvSpPr>
        <p:spPr>
          <a:xfrm>
            <a:off x="6898520" y="4153448"/>
            <a:ext cx="374803" cy="32825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rPr>
              <a:t>SP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69" name="CaixaDeTexto 68"/>
          <p:cNvSpPr txBox="1"/>
          <p:nvPr/>
        </p:nvSpPr>
        <p:spPr>
          <a:xfrm>
            <a:off x="7592982" y="4119243"/>
            <a:ext cx="169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Complemento:</a:t>
            </a:r>
            <a:endParaRPr lang="pt-BR" b="1" dirty="0"/>
          </a:p>
        </p:txBody>
      </p:sp>
      <p:sp>
        <p:nvSpPr>
          <p:cNvPr id="70" name="Content"/>
          <p:cNvSpPr/>
          <p:nvPr>
            <p:custDataLst>
              <p:custData r:id="rId12"/>
            </p:custDataLst>
          </p:nvPr>
        </p:nvSpPr>
        <p:spPr>
          <a:xfrm>
            <a:off x="9279338" y="4112366"/>
            <a:ext cx="2422701" cy="342254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Bloco A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71" name="CaixaDeTexto 70"/>
          <p:cNvSpPr txBox="1"/>
          <p:nvPr/>
        </p:nvSpPr>
        <p:spPr>
          <a:xfrm>
            <a:off x="2840151" y="4756247"/>
            <a:ext cx="138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Senha Atual:</a:t>
            </a:r>
            <a:endParaRPr lang="pt-BR" b="1" dirty="0"/>
          </a:p>
        </p:txBody>
      </p:sp>
      <p:sp>
        <p:nvSpPr>
          <p:cNvPr id="72" name="Content"/>
          <p:cNvSpPr/>
          <p:nvPr>
            <p:custDataLst>
              <p:custData r:id="rId13"/>
            </p:custDataLst>
          </p:nvPr>
        </p:nvSpPr>
        <p:spPr>
          <a:xfrm>
            <a:off x="4203553" y="4743620"/>
            <a:ext cx="1872283" cy="322685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rPr>
              <a:t>123456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73" name="CaixaDeTexto 72"/>
          <p:cNvSpPr txBox="1"/>
          <p:nvPr/>
        </p:nvSpPr>
        <p:spPr>
          <a:xfrm>
            <a:off x="6394215" y="4695243"/>
            <a:ext cx="138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Nova Senha:</a:t>
            </a:r>
            <a:endParaRPr lang="pt-BR" b="1" dirty="0"/>
          </a:p>
        </p:txBody>
      </p:sp>
      <p:sp>
        <p:nvSpPr>
          <p:cNvPr id="74" name="Content"/>
          <p:cNvSpPr/>
          <p:nvPr>
            <p:custDataLst>
              <p:custData r:id="rId14"/>
            </p:custDataLst>
          </p:nvPr>
        </p:nvSpPr>
        <p:spPr>
          <a:xfrm>
            <a:off x="7798378" y="4682297"/>
            <a:ext cx="1872283" cy="322685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rPr>
              <a:t>654321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75" name="CaixaDeTexto 74"/>
          <p:cNvSpPr txBox="1"/>
          <p:nvPr/>
        </p:nvSpPr>
        <p:spPr>
          <a:xfrm>
            <a:off x="2829058" y="5375789"/>
            <a:ext cx="247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Confirmar Nova Senha:</a:t>
            </a:r>
            <a:endParaRPr lang="pt-BR" b="1" dirty="0"/>
          </a:p>
        </p:txBody>
      </p:sp>
      <p:sp>
        <p:nvSpPr>
          <p:cNvPr id="76" name="Content"/>
          <p:cNvSpPr/>
          <p:nvPr>
            <p:custDataLst>
              <p:custData r:id="rId15"/>
            </p:custDataLst>
          </p:nvPr>
        </p:nvSpPr>
        <p:spPr>
          <a:xfrm>
            <a:off x="5251072" y="5364513"/>
            <a:ext cx="1872283" cy="322685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rPr>
              <a:t>654321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77" name="Content"/>
          <p:cNvSpPr/>
          <p:nvPr>
            <p:custDataLst>
              <p:custData r:id="rId16"/>
            </p:custDataLst>
          </p:nvPr>
        </p:nvSpPr>
        <p:spPr>
          <a:xfrm>
            <a:off x="9937663" y="5313410"/>
            <a:ext cx="1791048" cy="5161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Salvar Alterações</a:t>
            </a:r>
            <a:endParaRPr lang="en-US" sz="1600" b="1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29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E57658-89CD-45F1-918C-DDF77908E483}"/>
              </a:ext>
            </a:extLst>
          </p:cNvPr>
          <p:cNvSpPr txBox="1">
            <a:spLocks/>
          </p:cNvSpPr>
          <p:nvPr/>
        </p:nvSpPr>
        <p:spPr>
          <a:xfrm>
            <a:off x="902594" y="474864"/>
            <a:ext cx="10515600" cy="567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MOCKUP DE TELA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296" y="1215007"/>
            <a:ext cx="7992196" cy="532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4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296" y="1227886"/>
            <a:ext cx="7992196" cy="532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2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296" y="1215007"/>
            <a:ext cx="7992196" cy="533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5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296" y="1194298"/>
            <a:ext cx="7992196" cy="533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63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296" y="1227885"/>
            <a:ext cx="7992196" cy="533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3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AC0892C8-2386-4C05-B051-846F810B5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721" y="1150093"/>
            <a:ext cx="7990934" cy="533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1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8679F10-75E9-45A5-82CE-D070353DD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533" y="1107890"/>
            <a:ext cx="7990934" cy="534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533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Window">
            <a:extLst>
              <a:ext uri="{FF2B5EF4-FFF2-40B4-BE49-F238E27FC236}">
                <a16:creationId xmlns:a16="http://schemas.microsoft.com/office/drawing/2014/main" id="{E4B544D0-2191-4905-852A-BA206D416694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147" name="Group 2">
              <a:extLst>
                <a:ext uri="{FF2B5EF4-FFF2-40B4-BE49-F238E27FC236}">
                  <a16:creationId xmlns:a16="http://schemas.microsoft.com/office/drawing/2014/main" id="{1AEF0781-E99B-4E1B-9B80-AE3E876B7AAC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55" name="Rectangle 10">
                <a:extLst>
                  <a:ext uri="{FF2B5EF4-FFF2-40B4-BE49-F238E27FC236}">
                    <a16:creationId xmlns:a16="http://schemas.microsoft.com/office/drawing/2014/main" id="{FC2EE137-310F-4872-9082-541463F0AAB8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6" name="Rectangle 11">
                <a:extLst>
                  <a:ext uri="{FF2B5EF4-FFF2-40B4-BE49-F238E27FC236}">
                    <a16:creationId xmlns:a16="http://schemas.microsoft.com/office/drawing/2014/main" id="{E9A9D393-3F22-4A57-8913-26E012AF2C6E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7" name="WindowTitle">
                <a:extLst>
                  <a:ext uri="{FF2B5EF4-FFF2-40B4-BE49-F238E27FC236}">
                    <a16:creationId xmlns:a16="http://schemas.microsoft.com/office/drawing/2014/main" id="{6A9068D2-8329-41DC-982F-F32A19FD5FBC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48" name="Minimize - Maximize - Close">
              <a:extLst>
                <a:ext uri="{FF2B5EF4-FFF2-40B4-BE49-F238E27FC236}">
                  <a16:creationId xmlns:a16="http://schemas.microsoft.com/office/drawing/2014/main" id="{60B7AE88-F70A-4FDE-9F5C-7BF9DDDE1BC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50" name="Line">
                <a:extLst>
                  <a:ext uri="{FF2B5EF4-FFF2-40B4-BE49-F238E27FC236}">
                    <a16:creationId xmlns:a16="http://schemas.microsoft.com/office/drawing/2014/main" id="{384D8638-29BC-41FB-9CDC-13650D9EE83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1" name="Line">
                <a:extLst>
                  <a:ext uri="{FF2B5EF4-FFF2-40B4-BE49-F238E27FC236}">
                    <a16:creationId xmlns:a16="http://schemas.microsoft.com/office/drawing/2014/main" id="{392DF0B1-48CF-4E36-A4C4-C54AF8AC39C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52" name="Line">
                <a:extLst>
                  <a:ext uri="{FF2B5EF4-FFF2-40B4-BE49-F238E27FC236}">
                    <a16:creationId xmlns:a16="http://schemas.microsoft.com/office/drawing/2014/main" id="{DB45F6F9-C133-430F-865C-3DB272A5113C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Line">
                <a:extLst>
                  <a:ext uri="{FF2B5EF4-FFF2-40B4-BE49-F238E27FC236}">
                    <a16:creationId xmlns:a16="http://schemas.microsoft.com/office/drawing/2014/main" id="{0B33DE5D-E871-4812-92D9-41A920778711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Line">
                <a:extLst>
                  <a:ext uri="{FF2B5EF4-FFF2-40B4-BE49-F238E27FC236}">
                    <a16:creationId xmlns:a16="http://schemas.microsoft.com/office/drawing/2014/main" id="{2523006F-1C9B-4EBF-ADFB-29FB24F312B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9" name="Oval 4">
              <a:extLst>
                <a:ext uri="{FF2B5EF4-FFF2-40B4-BE49-F238E27FC236}">
                  <a16:creationId xmlns:a16="http://schemas.microsoft.com/office/drawing/2014/main" id="{E4962547-6FBC-4667-B25E-C9C6FC34BEF8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59" name="Content">
            <a:extLst>
              <a:ext uri="{FF2B5EF4-FFF2-40B4-BE49-F238E27FC236}">
                <a16:creationId xmlns:a16="http://schemas.microsoft.com/office/drawing/2014/main" id="{F6992210-CD23-46E6-9FDC-874977E5EC9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7818349" y="3694684"/>
            <a:ext cx="2058670" cy="58454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Entrar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7" name="Content">
            <a:extLst>
              <a:ext uri="{FF2B5EF4-FFF2-40B4-BE49-F238E27FC236}">
                <a16:creationId xmlns:a16="http://schemas.microsoft.com/office/drawing/2014/main" id="{3F5C806E-E580-44B4-B02C-F8F6ABE3FE4B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6296660" y="1621299"/>
            <a:ext cx="5102048" cy="47654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  Login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8" name="Content">
            <a:extLst>
              <a:ext uri="{FF2B5EF4-FFF2-40B4-BE49-F238E27FC236}">
                <a16:creationId xmlns:a16="http://schemas.microsoft.com/office/drawing/2014/main" id="{0338B31C-1336-438B-82FD-C32CD6EB707F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6296660" y="2686774"/>
            <a:ext cx="5213088" cy="47654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Senha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1" name="CaixaDeTexto 200">
            <a:extLst>
              <a:ext uri="{FF2B5EF4-FFF2-40B4-BE49-F238E27FC236}">
                <a16:creationId xmlns:a16="http://schemas.microsoft.com/office/drawing/2014/main" id="{899A7D86-FA40-4D56-8C97-D118E845D033}"/>
              </a:ext>
            </a:extLst>
          </p:cNvPr>
          <p:cNvSpPr txBox="1"/>
          <p:nvPr/>
        </p:nvSpPr>
        <p:spPr>
          <a:xfrm>
            <a:off x="7818349" y="4625933"/>
            <a:ext cx="252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Esqueci minha senha</a:t>
            </a:r>
          </a:p>
        </p:txBody>
      </p:sp>
      <p:sp>
        <p:nvSpPr>
          <p:cNvPr id="205" name="CaixaDeTexto 204">
            <a:extLst>
              <a:ext uri="{FF2B5EF4-FFF2-40B4-BE49-F238E27FC236}">
                <a16:creationId xmlns:a16="http://schemas.microsoft.com/office/drawing/2014/main" id="{D52F5A84-8E06-4D84-A256-F95467B379C3}"/>
              </a:ext>
            </a:extLst>
          </p:cNvPr>
          <p:cNvSpPr txBox="1"/>
          <p:nvPr/>
        </p:nvSpPr>
        <p:spPr>
          <a:xfrm>
            <a:off x="7406640" y="547136"/>
            <a:ext cx="2682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/>
              <a:t>Login</a:t>
            </a:r>
            <a:endParaRPr lang="pt-BR" b="1" dirty="0"/>
          </a:p>
        </p:txBody>
      </p:sp>
      <p:pic>
        <p:nvPicPr>
          <p:cNvPr id="207" name="Imagem 206" descr="Uma imagem contendo desenho&#10;&#10;Descrição gerada automaticamente">
            <a:extLst>
              <a:ext uri="{FF2B5EF4-FFF2-40B4-BE49-F238E27FC236}">
                <a16:creationId xmlns:a16="http://schemas.microsoft.com/office/drawing/2014/main" id="{A11DF68C-EAFB-4581-AE98-F975777F9C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4" y="316304"/>
            <a:ext cx="5493664" cy="643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172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Backgrounds.StartScreen" Revision="1" Stencil="System.Storyboarding.Backgrounds" StencilVersion="0.1"/>
</Control>
</file>

<file path=customXml/item18.xml><?xml version="1.0" encoding="utf-8"?>
<Control xmlns="http://schemas.microsoft.com/VisualStudio/2011/storyboarding/control">
  <Id Name="System.Storyboarding.Backgrounds.StartMenu" Revision="1" Stencil="System.Storyboarding.Backgrounds" StencilVersion="0.1"/>
</Control>
</file>

<file path=customXml/item19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0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1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2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27.xml><?xml version="1.0" encoding="utf-8"?>
<Control xmlns="http://schemas.microsoft.com/VisualStudio/2011/storyboarding/control/v1.0">
  <Id Name="System.Storyboarding.Icons.FolderOpen" RevisionId="05cd6d03-c0b2-488e-98a7-d68de69a2cfc" Stencil="System.Storyboarding.Icons" StencilRevisionId="05cd6d03-c0b2-488e-98a7-d68de69a2cfc" StencilVersion="0.1"/>
</Control>
</file>

<file path=customXml/item28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9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0649AC061D4F04BB6EC1102DFB829AB" ma:contentTypeVersion="7" ma:contentTypeDescription="Crie um novo documento." ma:contentTypeScope="" ma:versionID="7400a1209ddb294a2c6756ae156987bc">
  <xsd:schema xmlns:xsd="http://www.w3.org/2001/XMLSchema" xmlns:xs="http://www.w3.org/2001/XMLSchema" xmlns:p="http://schemas.microsoft.com/office/2006/metadata/properties" xmlns:ns2="be2b4223-36fe-405e-863b-49c6636b162e" targetNamespace="http://schemas.microsoft.com/office/2006/metadata/properties" ma:root="true" ma:fieldsID="fff7bd6c89929ebc4342f5643ac8637b" ns2:_="">
    <xsd:import namespace="be2b4223-36fe-405e-863b-49c6636b16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2b4223-36fe-405e-863b-49c6636b16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0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3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2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33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.xml><?xml version="1.0" encoding="utf-8"?>
<Control xmlns="http://schemas.microsoft.com/VisualStudio/2011/storyboarding/control/v1.0">
  <Id Name="System.Storyboarding.Icons.Help" RevisionId="05cd6d03-c0b2-488e-98a7-d68de69a2cfc" Stencil="System.Storyboarding.Icons" StencilRevisionId="05cd6d03-c0b2-488e-98a7-d68de69a2cfc" StencilVersion="0.1"/>
</Control>
</file>

<file path=customXml/item3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7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38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3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4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4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2.xml><?xml version="1.0" encoding="utf-8"?>
<Control xmlns="http://schemas.microsoft.com/VisualStudio/2011/storyboarding/control">
  <Id Name="System.Storyboarding.WindowsDesktop.StatusBar" Revision="1" Stencil="System.Storyboarding.WindowsDesktop" StencilVersion="0.1"/>
</Control>
</file>

<file path=customXml/item53.xml><?xml version="1.0" encoding="utf-8"?>
<Control xmlns="http://schemas.microsoft.com/VisualStudio/2011/storyboarding/control">
  <Id Name="System.Storyboarding.WindowsDesktop.StatusBar" Revision="1" Stencil="System.Storyboarding.WindowsDesktop" StencilVersion="0.1"/>
</Control>
</file>

<file path=customXml/item54.xml><?xml version="1.0" encoding="utf-8"?>
<Control xmlns="http://schemas.microsoft.com/VisualStudio/2011/storyboarding/control">
  <Id Name="System.Storyboarding.WindowsDesktop.StatusBar" Revision="1" Stencil="System.Storyboarding.WindowsDesktop" StencilVersion="0.1"/>
</Control>
</file>

<file path=customXml/item55.xml><?xml version="1.0" encoding="utf-8"?>
<Control xmlns="http://schemas.microsoft.com/VisualStudio/2011/storyboarding/control">
  <Id Name="System.Storyboarding.WindowsDesktop.StatusBar" Revision="1" Stencil="System.Storyboarding.WindowsDesktop" StencilVersion="0.1"/>
</Control>
</file>

<file path=customXml/item56.xml><?xml version="1.0" encoding="utf-8"?>
<Control xmlns="http://schemas.microsoft.com/VisualStudio/2011/storyboarding/control">
  <Id Name="System.Storyboarding.WindowsDesktop.StatusBar" Revision="1" Stencil="System.Storyboarding.WindowsDesktop" StencilVersion="0.1"/>
</Control>
</file>

<file path=customXml/item57.xml><?xml version="1.0" encoding="utf-8"?>
<Control xmlns="http://schemas.microsoft.com/VisualStudio/2011/storyboarding/control">
  <Id Name="System.Storyboarding.WindowsDesktop.StatusBar" Revision="1" Stencil="System.Storyboarding.WindowsDesktop" StencilVersion="0.1"/>
</Control>
</file>

<file path=customXml/item58.xml><?xml version="1.0" encoding="utf-8"?>
<Control xmlns="http://schemas.microsoft.com/VisualStudio/2011/storyboarding/control">
  <Id Name="System.Storyboarding.WindowsDesktop.StatusBar" Revision="1" Stencil="System.Storyboarding.WindowsDesktop" StencilVersion="0.1"/>
</Control>
</file>

<file path=customXml/item59.xml><?xml version="1.0" encoding="utf-8"?>
<Control xmlns="http://schemas.microsoft.com/VisualStudio/2011/storyboarding/control">
  <Id Name="System.Storyboarding.WindowsDesktop.StatusBar" Revision="1" Stencil="System.Storyboarding.WindowsDesktop" StencilVersion="0.1"/>
</Control>
</file>

<file path=customXml/item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0.xml><?xml version="1.0" encoding="utf-8"?>
<Control xmlns="http://schemas.microsoft.com/VisualStudio/2011/storyboarding/control">
  <Id Name="System.Storyboarding.WindowsDesktop.StatusBar" Revision="1" Stencil="System.Storyboarding.WindowsDesktop" StencilVersion="0.1"/>
</Control>
</file>

<file path=customXml/item61.xml><?xml version="1.0" encoding="utf-8"?>
<Control xmlns="http://schemas.microsoft.com/VisualStudio/2011/storyboarding/control">
  <Id Name="System.Storyboarding.WindowsDesktop.StatusBar" Revision="1" Stencil="System.Storyboarding.WindowsDesktop" StencilVersion="0.1"/>
</Control>
</file>

<file path=customXml/item62.xml><?xml version="1.0" encoding="utf-8"?>
<Control xmlns="http://schemas.microsoft.com/VisualStudio/2011/storyboarding/control">
  <Id Name="System.Storyboarding.WindowsDesktop.StatusBar" Revision="1" Stencil="System.Storyboarding.WindowsDesktop" StencilVersion="0.1"/>
</Control>
</file>

<file path=customXml/item63.xml><?xml version="1.0" encoding="utf-8"?>
<Control xmlns="http://schemas.microsoft.com/VisualStudio/2011/storyboarding/control">
  <Id Name="System.Storyboarding.WindowsDesktop.StatusBar" Revision="1" Stencil="System.Storyboarding.WindowsDesktop" StencilVersion="0.1"/>
</Control>
</file>

<file path=customXml/item64.xml><?xml version="1.0" encoding="utf-8"?>
<Control xmlns="http://schemas.microsoft.com/VisualStudio/2011/storyboarding/control">
  <Id Name="System.Storyboarding.WindowsDesktop.StatusBar" Revision="1" Stencil="System.Storyboarding.WindowsDesktop" StencilVersion="0.1"/>
</Control>
</file>

<file path=customXml/item65.xml><?xml version="1.0" encoding="utf-8"?>
<Control xmlns="http://schemas.microsoft.com/VisualStudio/2011/storyboarding/control">
  <Id Name="System.Storyboarding.WindowsDesktop.StatusBar" Revision="1" Stencil="System.Storyboarding.WindowsDesktop" StencilVersion="0.1"/>
</Control>
</file>

<file path=customXml/item6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7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7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73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7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7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7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8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366DA436-CE30-453F-9CC1-28AD3B50F144}">
  <ds:schemaRefs>
    <ds:schemaRef ds:uri="http://schemas.microsoft.com/VisualStudio/2011/storyboarding/control/v1.0"/>
  </ds:schemaRefs>
</ds:datastoreItem>
</file>

<file path=customXml/itemProps10.xml><?xml version="1.0" encoding="utf-8"?>
<ds:datastoreItem xmlns:ds="http://schemas.openxmlformats.org/officeDocument/2006/customXml" ds:itemID="{51555E5B-9572-4B7C-AB35-3DC0CE4FB3EA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BCFDDF06-4D2E-4D6D-9A1B-C447B3F4EA67}">
  <ds:schemaRefs>
    <ds:schemaRef ds:uri="http://schemas.microsoft.com/VisualStudio/2011/storyboarding/control/v1.0"/>
  </ds:schemaRefs>
</ds:datastoreItem>
</file>

<file path=customXml/itemProps12.xml><?xml version="1.0" encoding="utf-8"?>
<ds:datastoreItem xmlns:ds="http://schemas.openxmlformats.org/officeDocument/2006/customXml" ds:itemID="{227E5C53-C01D-4E70-A6B9-862CEA9643D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B62DF848-E0E0-4394-9BE0-9A530544640C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06521DAB-AB54-4417-9A3F-680FC2005034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4475BC4D-1BB3-42EE-94C9-1B162D8BAFED}">
  <ds:schemaRefs>
    <ds:schemaRef ds:uri="http://schemas.microsoft.com/VisualStudio/2011/storyboarding/control/v1.0"/>
  </ds:schemaRefs>
</ds:datastoreItem>
</file>

<file path=customXml/itemProps16.xml><?xml version="1.0" encoding="utf-8"?>
<ds:datastoreItem xmlns:ds="http://schemas.openxmlformats.org/officeDocument/2006/customXml" ds:itemID="{80B57552-8ED6-4DB9-AC14-7622A986B75D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EF7ABAC1-700C-45E5-BC18-4E0BD9D11B10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A27AAB3D-F37E-4B34-B90F-D9F3A1FF566D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5A6F5145-09F5-421E-ABA8-035D9DF59D73}">
  <ds:schemaRefs>
    <ds:schemaRef ds:uri="http://schemas.microsoft.com/VisualStudio/2011/storyboarding/control/v1.0"/>
  </ds:schemaRefs>
</ds:datastoreItem>
</file>

<file path=customXml/itemProps2.xml><?xml version="1.0" encoding="utf-8"?>
<ds:datastoreItem xmlns:ds="http://schemas.openxmlformats.org/officeDocument/2006/customXml" ds:itemID="{8376A45C-3B73-430A-AB07-14AE228ECB55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62297194-F276-4C35-9AA2-BFDF1B032F77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5F8B743C-58C9-496B-861D-37CFDCB689D2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6089AD14-2AFF-487A-A99A-106B05215CC5}">
  <ds:schemaRefs>
    <ds:schemaRef ds:uri="http://schemas.microsoft.com/VisualStudio/2011/storyboarding/control/v1.0"/>
  </ds:schemaRefs>
</ds:datastoreItem>
</file>

<file path=customXml/itemProps23.xml><?xml version="1.0" encoding="utf-8"?>
<ds:datastoreItem xmlns:ds="http://schemas.openxmlformats.org/officeDocument/2006/customXml" ds:itemID="{5A225238-AABA-45A9-AC2D-060623C679CD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36DE97C9-309D-4BCA-892B-123C1150A8E6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2A351D3C-E1D0-4BEF-A94F-4308047B2C74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09031ECE-7E03-480D-B8BB-25C6F89B5A5C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6CA1E503-3BE5-48F9-8903-1F5A0E5B53FA}">
  <ds:schemaRefs>
    <ds:schemaRef ds:uri="http://schemas.microsoft.com/VisualStudio/2011/storyboarding/control/v1.0"/>
  </ds:schemaRefs>
</ds:datastoreItem>
</file>

<file path=customXml/itemProps28.xml><?xml version="1.0" encoding="utf-8"?>
<ds:datastoreItem xmlns:ds="http://schemas.openxmlformats.org/officeDocument/2006/customXml" ds:itemID="{864CECF6-9DCA-4D1C-9B38-E0688ABC9BEF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43E4F016-3020-48A6-B99F-C1871B414E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2b4223-36fe-405e-863b-49c6636b16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876FCC0-9E7A-48B1-8E50-1A0759F74E0A}">
  <ds:schemaRefs>
    <ds:schemaRef ds:uri="http://schemas.microsoft.com/VisualStudio/2011/storyboarding/control/v1.0"/>
  </ds:schemaRefs>
</ds:datastoreItem>
</file>

<file path=customXml/itemProps30.xml><?xml version="1.0" encoding="utf-8"?>
<ds:datastoreItem xmlns:ds="http://schemas.openxmlformats.org/officeDocument/2006/customXml" ds:itemID="{A56E7BBF-4AD1-4BAB-BB90-656BC303E394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E83CE332-ECC5-4BAC-A734-C260BE747A0D}">
  <ds:schemaRefs>
    <ds:schemaRef ds:uri="http://schemas.microsoft.com/VisualStudio/2011/storyboarding/control/v1.0"/>
  </ds:schemaRefs>
</ds:datastoreItem>
</file>

<file path=customXml/itemProps32.xml><?xml version="1.0" encoding="utf-8"?>
<ds:datastoreItem xmlns:ds="http://schemas.openxmlformats.org/officeDocument/2006/customXml" ds:itemID="{ADE73E15-4A4C-4609-9E53-44984B8EC6DA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AB8AF5A6-FA45-4246-A67D-74215671FBEF}">
  <ds:schemaRefs>
    <ds:schemaRef ds:uri="http://schemas.microsoft.com/VisualStudio/2011/storyboarding/control/v1.0"/>
  </ds:schemaRefs>
</ds:datastoreItem>
</file>

<file path=customXml/itemProps34.xml><?xml version="1.0" encoding="utf-8"?>
<ds:datastoreItem xmlns:ds="http://schemas.openxmlformats.org/officeDocument/2006/customXml" ds:itemID="{65F8EF8D-4BAC-4081-A49F-1FB3D0F236FC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E8B65369-76D4-44B9-8CEB-D454AC76CCEB}">
  <ds:schemaRefs>
    <ds:schemaRef ds:uri="http://schemas.microsoft.com/VisualStudio/2011/storyboarding/control/v1.0"/>
  </ds:schemaRefs>
</ds:datastoreItem>
</file>

<file path=customXml/itemProps36.xml><?xml version="1.0" encoding="utf-8"?>
<ds:datastoreItem xmlns:ds="http://schemas.openxmlformats.org/officeDocument/2006/customXml" ds:itemID="{1AE11140-FDC2-4D5B-A243-B14FB96F23E0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B945FD6A-04E9-4DD2-94EC-104268517FC4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2ED57B16-65F0-4D88-8FC8-86653DF414F3}">
  <ds:schemaRefs>
    <ds:schemaRef ds:uri="http://schemas.microsoft.com/VisualStudio/2011/storyboarding/control/v1.0"/>
  </ds:schemaRefs>
</ds:datastoreItem>
</file>

<file path=customXml/itemProps39.xml><?xml version="1.0" encoding="utf-8"?>
<ds:datastoreItem xmlns:ds="http://schemas.openxmlformats.org/officeDocument/2006/customXml" ds:itemID="{05C8BB45-782C-4141-A21F-408D72D18D5D}">
  <ds:schemaRefs>
    <ds:schemaRef ds:uri="http://schemas.microsoft.com/VisualStudio/2011/storyboarding/control/v1.0"/>
  </ds:schemaRefs>
</ds:datastoreItem>
</file>

<file path=customXml/itemProps4.xml><?xml version="1.0" encoding="utf-8"?>
<ds:datastoreItem xmlns:ds="http://schemas.openxmlformats.org/officeDocument/2006/customXml" ds:itemID="{01FACDDE-CC9D-43DE-9246-E5E31693925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40.xml><?xml version="1.0" encoding="utf-8"?>
<ds:datastoreItem xmlns:ds="http://schemas.openxmlformats.org/officeDocument/2006/customXml" ds:itemID="{E8DB5CDF-21ED-4D61-A992-0396D3107474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22BBB2FA-F8D8-485D-82A6-F1C443370B32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0A0B0AB4-528F-45D0-9477-351EBE4AC7B5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5792F4C1-F673-48AF-9180-27DAB8429A56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41DBEBA3-14A1-4E49-8002-F47304C3BF31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1EE06054-B171-45FA-97AE-45D42CE2A53D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93CC2B96-F8F6-4556-90C9-93ED24A0B1F7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F4AE4BD6-FBB3-4A4F-B8C3-6F5876D25C57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8EBCFD09-8835-4BD0-9E5B-C85DC73AA272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A112409B-B781-4D71-ACC6-D24DA714B70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9ABC63F-3EAA-44E1-9363-B5F7F5B74EC9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960AF670-1CD7-45E0-953A-BD6D59E44EF7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176CD7EA-6204-4A87-8895-2CD3ECBA26A4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D52ADC0C-7E33-4115-AC82-4786D0F61AD9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5B27B239-1293-44A9-ABD2-0D33DDAB1C8F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6D6449D5-C270-42C4-890E-E0D1CA960B50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52752F8A-6C4E-44C1-ABE9-CCFA7F36F9F7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AF6FA0C7-E905-4040-B304-3E5B461D89E2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759CF7D5-46BF-46DF-A356-B2B9FA73B698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7BF68098-16AE-4A76-B290-E2CBF440AB9A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B8BD8651-E1BC-468A-91E7-F93D37E2970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26AF6F4-D651-4697-8F4E-2A177121AC0B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758C3356-31BA-431F-816C-4DFD67019153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6085854C-34AE-42BC-BEF1-1ADCC320AC22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BB0F52C0-57F4-4F48-8228-F6A02699CA19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34DB75AD-6C90-4B29-96C5-4C930F1C024D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BDB8C03B-8ABB-4EAD-94E9-C4831E12B282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4F2F39A4-8873-4468-B1A3-AC03FBED3844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7C9178E2-2F75-4347-A1B7-40550826A0AC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F995675B-DCB1-4A7F-8547-651650AA1471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DCF5A91F-F73D-451B-99C5-59B2F0658C1B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4CB8B0BD-DBCA-4711-AA71-0D4F519FA91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A4C88D0F-33F8-4BFF-A62E-630D09631C51}">
  <ds:schemaRefs>
    <ds:schemaRef ds:uri="http://schemas.microsoft.com/sharepoint/v3/contenttype/forms"/>
  </ds:schemaRefs>
</ds:datastoreItem>
</file>

<file path=customXml/itemProps70.xml><?xml version="1.0" encoding="utf-8"?>
<ds:datastoreItem xmlns:ds="http://schemas.openxmlformats.org/officeDocument/2006/customXml" ds:itemID="{787624D9-3468-464B-8839-E8E27570E520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C956FD59-2682-4264-9E5E-4F26CC3FF906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16CFF55D-E2A2-4BE7-8338-98F85F9793CD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25BCE67B-59EC-44F1-896C-C7CAE10EFB37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0AD48962-E73E-49DD-BC28-A3C450B4DE96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57B9C19C-DEC4-4A9E-8149-86DD17ABFCBD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C0C511F-E67D-4D4A-9A7B-6E9F2916E4D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4C59C856-0773-4CC4-9D11-59CDAB2C93D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222</Words>
  <Application>Microsoft Office PowerPoint</Application>
  <PresentationFormat>Widescreen</PresentationFormat>
  <Paragraphs>126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Segoe</vt:lpstr>
      <vt:lpstr>Segoe UI</vt:lpstr>
      <vt:lpstr>Segoe UI Semibold</vt:lpstr>
      <vt:lpstr>Tema do Office</vt:lpstr>
      <vt:lpstr>BESTSTREAMING   COMPUTING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BESTSTREAMING   CUMPUTING</dc:title>
  <dc:creator>Ester Paixao de Aquino</dc:creator>
  <cp:lastModifiedBy>Aluno</cp:lastModifiedBy>
  <cp:revision>68</cp:revision>
  <dcterms:created xsi:type="dcterms:W3CDTF">2019-10-02T16:35:44Z</dcterms:created>
  <dcterms:modified xsi:type="dcterms:W3CDTF">2019-10-26T00:19:24Z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0x01010070649AC061D4F04BB6EC1102DFB829AB</vt:lpwstr>
  </property>
  <property fmtid="{D5CDD505-2E9C-101B-9397-08002B2CF9AE}" pid="3" name="Tfs.IsStoryboard">
    <vt:bool>true</vt:bool>
  </property>
</Properties>
</file>