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7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  <a:srgbClr val="ECC20C"/>
    <a:srgbClr val="D4D3D3"/>
    <a:srgbClr val="E5E4E4"/>
    <a:srgbClr val="E0DFDF"/>
    <a:srgbClr val="C3C2C2"/>
    <a:srgbClr val="EAE9E9"/>
    <a:srgbClr val="320072"/>
    <a:srgbClr val="FDC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6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19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4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8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99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79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83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1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8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573D-D865-4697-BA5F-8FE298F50E6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3E14-3380-4E6F-88E8-27583307CB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2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7595-8C2B-468A-9E6C-586A75CDE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dive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7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flor, desenho, camisa&#10;&#10;Descrição gerada automaticamente">
            <a:extLst>
              <a:ext uri="{FF2B5EF4-FFF2-40B4-BE49-F238E27FC236}">
                <a16:creationId xmlns:a16="http://schemas.microsoft.com/office/drawing/2014/main" id="{8003B5AD-B6C5-4BF5-AEFA-E471C6D14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" r="10895" b="3"/>
          <a:stretch/>
        </p:blipFill>
        <p:spPr>
          <a:xfrm>
            <a:off x="89701" y="680336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14DE6B9-0CFE-4832-9BE6-84105C167462}"/>
              </a:ext>
            </a:extLst>
          </p:cNvPr>
          <p:cNvSpPr/>
          <p:nvPr/>
        </p:nvSpPr>
        <p:spPr>
          <a:xfrm>
            <a:off x="6803618" y="1913205"/>
            <a:ext cx="4754881" cy="2194560"/>
          </a:xfrm>
          <a:prstGeom prst="roundRect">
            <a:avLst/>
          </a:prstGeom>
          <a:solidFill>
            <a:srgbClr val="3200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9AF9B3-8D2B-475B-B83C-A4EF46D587B7}"/>
              </a:ext>
            </a:extLst>
          </p:cNvPr>
          <p:cNvSpPr txBox="1"/>
          <p:nvPr/>
        </p:nvSpPr>
        <p:spPr>
          <a:xfrm>
            <a:off x="6803618" y="2331720"/>
            <a:ext cx="4805996" cy="2194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 err="1">
                <a:solidFill>
                  <a:srgbClr val="FDCC34"/>
                </a:solidFill>
                <a:ea typeface="Batang" panose="020B0503020000020004" pitchFamily="18" charset="-127"/>
                <a:cs typeface="+mj-cs"/>
              </a:rPr>
              <a:t>Inovação</a:t>
            </a:r>
            <a:endParaRPr lang="en-US" sz="8800" dirty="0">
              <a:solidFill>
                <a:srgbClr val="FDCC34"/>
              </a:solidFill>
              <a:ea typeface="Batang" panose="020B0503020000020004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005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1513067-F123-46DF-B8A8-6EDFC668A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r="1" b="1"/>
          <a:stretch/>
        </p:blipFill>
        <p:spPr>
          <a:xfrm>
            <a:off x="20" y="10"/>
            <a:ext cx="12191980" cy="6040296"/>
          </a:xfrm>
          <a:custGeom>
            <a:avLst/>
            <a:gdLst>
              <a:gd name="connsiteX0" fmla="*/ 0 w 12192000"/>
              <a:gd name="connsiteY0" fmla="*/ 0 h 6040306"/>
              <a:gd name="connsiteX1" fmla="*/ 12192000 w 12192000"/>
              <a:gd name="connsiteY1" fmla="*/ 0 h 6040306"/>
              <a:gd name="connsiteX2" fmla="*/ 12192000 w 12192000"/>
              <a:gd name="connsiteY2" fmla="*/ 4211076 h 6040306"/>
              <a:gd name="connsiteX3" fmla="*/ 11340591 w 12192000"/>
              <a:gd name="connsiteY3" fmla="*/ 6040306 h 6040306"/>
              <a:gd name="connsiteX4" fmla="*/ 10860731 w 12192000"/>
              <a:gd name="connsiteY4" fmla="*/ 6040306 h 6040306"/>
              <a:gd name="connsiteX5" fmla="*/ 9808950 w 12192000"/>
              <a:gd name="connsiteY5" fmla="*/ 6040306 h 6040306"/>
              <a:gd name="connsiteX6" fmla="*/ 5960209 w 12192000"/>
              <a:gd name="connsiteY6" fmla="*/ 6040306 h 6040306"/>
              <a:gd name="connsiteX7" fmla="*/ 5480349 w 12192000"/>
              <a:gd name="connsiteY7" fmla="*/ 6040306 h 6040306"/>
              <a:gd name="connsiteX8" fmla="*/ 5096434 w 12192000"/>
              <a:gd name="connsiteY8" fmla="*/ 6040306 h 6040306"/>
              <a:gd name="connsiteX9" fmla="*/ 4428567 w 12192000"/>
              <a:gd name="connsiteY9" fmla="*/ 6040306 h 6040306"/>
              <a:gd name="connsiteX10" fmla="*/ 0 w 12192000"/>
              <a:gd name="connsiteY10" fmla="*/ 6040306 h 604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040306">
                <a:moveTo>
                  <a:pt x="0" y="0"/>
                </a:moveTo>
                <a:lnTo>
                  <a:pt x="12192000" y="0"/>
                </a:lnTo>
                <a:lnTo>
                  <a:pt x="12192000" y="4211076"/>
                </a:lnTo>
                <a:lnTo>
                  <a:pt x="11340591" y="6040306"/>
                </a:lnTo>
                <a:lnTo>
                  <a:pt x="10860731" y="6040306"/>
                </a:lnTo>
                <a:lnTo>
                  <a:pt x="9808950" y="6040306"/>
                </a:lnTo>
                <a:lnTo>
                  <a:pt x="5960209" y="6040306"/>
                </a:lnTo>
                <a:lnTo>
                  <a:pt x="5480349" y="6040306"/>
                </a:lnTo>
                <a:lnTo>
                  <a:pt x="5096434" y="6040306"/>
                </a:lnTo>
                <a:lnTo>
                  <a:pt x="4428567" y="6040306"/>
                </a:lnTo>
                <a:lnTo>
                  <a:pt x="0" y="6040306"/>
                </a:lnTo>
                <a:close/>
              </a:path>
            </a:pathLst>
          </a:custGeom>
        </p:spPr>
      </p:pic>
      <p:pic>
        <p:nvPicPr>
          <p:cNvPr id="5" name="Imagem 4" descr="Uma imagem contendo flor, desenho, camisa&#10;&#10;Descrição gerada automaticamente">
            <a:extLst>
              <a:ext uri="{FF2B5EF4-FFF2-40B4-BE49-F238E27FC236}">
                <a16:creationId xmlns:a16="http://schemas.microsoft.com/office/drawing/2014/main" id="{40758596-2ACB-4AB8-ADF7-6B5328777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530" y="5617092"/>
            <a:ext cx="1195643" cy="11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2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lor, desenho&#10;&#10;Descrição gerada automaticamente">
            <a:extLst>
              <a:ext uri="{FF2B5EF4-FFF2-40B4-BE49-F238E27FC236}">
                <a16:creationId xmlns:a16="http://schemas.microsoft.com/office/drawing/2014/main" id="{D5C8E7DE-CE76-4583-A0A9-A6D8F8E6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162855"/>
            <a:ext cx="1933804" cy="15276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7B2A2A-76A1-41DC-989F-6FEB8F254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61" y="2162855"/>
            <a:ext cx="1582667" cy="1582667"/>
          </a:xfrm>
          <a:prstGeom prst="rect">
            <a:avLst/>
          </a:prstGeom>
        </p:spPr>
      </p:pic>
      <p:pic>
        <p:nvPicPr>
          <p:cNvPr id="4" name="Imagem 3" descr="Uma imagem contendo flor, desenho, camisa&#10;&#10;Descrição gerada automaticamente">
            <a:extLst>
              <a:ext uri="{FF2B5EF4-FFF2-40B4-BE49-F238E27FC236}">
                <a16:creationId xmlns:a16="http://schemas.microsoft.com/office/drawing/2014/main" id="{C2638DA4-0B4F-4C41-8C66-2C42C5AB2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530" y="5617092"/>
            <a:ext cx="1195643" cy="1195643"/>
          </a:xfrm>
          <a:prstGeom prst="rect">
            <a:avLst/>
          </a:prstGeom>
        </p:spPr>
      </p:pic>
      <p:sp>
        <p:nvSpPr>
          <p:cNvPr id="5" name="Seta: Curva para Baixo 4">
            <a:extLst>
              <a:ext uri="{FF2B5EF4-FFF2-40B4-BE49-F238E27FC236}">
                <a16:creationId xmlns:a16="http://schemas.microsoft.com/office/drawing/2014/main" id="{092267A9-468A-42C1-88BA-FA7543DBF102}"/>
              </a:ext>
            </a:extLst>
          </p:cNvPr>
          <p:cNvSpPr/>
          <p:nvPr/>
        </p:nvSpPr>
        <p:spPr>
          <a:xfrm>
            <a:off x="1286413" y="1353962"/>
            <a:ext cx="2166980" cy="604911"/>
          </a:xfrm>
          <a:prstGeom prst="curvedDownArrow">
            <a:avLst/>
          </a:prstGeom>
          <a:solidFill>
            <a:srgbClr val="007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E42E2272-5EF2-4105-82C2-7CD38C1ADE14}"/>
              </a:ext>
            </a:extLst>
          </p:cNvPr>
          <p:cNvSpPr/>
          <p:nvPr/>
        </p:nvSpPr>
        <p:spPr>
          <a:xfrm rot="10642708">
            <a:off x="1162481" y="3739714"/>
            <a:ext cx="2166980" cy="604911"/>
          </a:xfrm>
          <a:prstGeom prst="curvedDownArrow">
            <a:avLst/>
          </a:prstGeom>
          <a:solidFill>
            <a:srgbClr val="007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3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6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Nossa inovação foi escolhida pela experiencia que integrantes do grupo tiveram e agregaria ao projeto.</a:t>
            </a:r>
          </a:p>
        </p:txBody>
      </p:sp>
    </p:spTree>
    <p:extLst>
      <p:ext uri="{BB962C8B-B14F-4D97-AF65-F5344CB8AC3E}">
        <p14:creationId xmlns:p14="http://schemas.microsoft.com/office/powerpoint/2010/main" val="131303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Muito de sua escolha, parti também de seu conceito de funcionamento, que a principio faz conexão com banco e nossos dados estão lá</a:t>
            </a:r>
          </a:p>
        </p:txBody>
      </p:sp>
    </p:spTree>
    <p:extLst>
      <p:ext uri="{BB962C8B-B14F-4D97-AF65-F5344CB8AC3E}">
        <p14:creationId xmlns:p14="http://schemas.microsoft.com/office/powerpoint/2010/main" val="171443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 essa integração de dados ágil, nós conseguimos manter em tempo real nossos dados atualizados.</a:t>
            </a:r>
          </a:p>
        </p:txBody>
      </p:sp>
    </p:spTree>
    <p:extLst>
      <p:ext uri="{BB962C8B-B14F-4D97-AF65-F5344CB8AC3E}">
        <p14:creationId xmlns:p14="http://schemas.microsoft.com/office/powerpoint/2010/main" val="6878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Mantendo esses dados atualizados conseguimos em tempo real interagir com nossos usuários através dos </a:t>
            </a:r>
            <a:r>
              <a:rPr lang="pt-BR" dirty="0" err="1"/>
              <a:t>dashboard’s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368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Esse contato direto, se dá pelo extensão de usabilidade do BI, tanto em </a:t>
            </a:r>
            <a:r>
              <a:rPr lang="pt-BR" dirty="0" err="1"/>
              <a:t>cel;tablet;pc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58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Emails</a:t>
            </a:r>
            <a:r>
              <a:rPr lang="pt-BR" dirty="0"/>
              <a:t> enviados automaticamente</a:t>
            </a:r>
          </a:p>
        </p:txBody>
      </p:sp>
    </p:spTree>
    <p:extLst>
      <p:ext uri="{BB962C8B-B14F-4D97-AF65-F5344CB8AC3E}">
        <p14:creationId xmlns:p14="http://schemas.microsoft.com/office/powerpoint/2010/main" val="338343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Proposta de negócio</a:t>
            </a:r>
          </a:p>
        </p:txBody>
      </p:sp>
    </p:spTree>
    <p:extLst>
      <p:ext uri="{BB962C8B-B14F-4D97-AF65-F5344CB8AC3E}">
        <p14:creationId xmlns:p14="http://schemas.microsoft.com/office/powerpoint/2010/main" val="191638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59D65A-47AD-477D-9FBD-E5FC01BD5FEB}"/>
              </a:ext>
            </a:extLst>
          </p:cNvPr>
          <p:cNvSpPr/>
          <p:nvPr/>
        </p:nvSpPr>
        <p:spPr>
          <a:xfrm>
            <a:off x="4333460" y="1457739"/>
            <a:ext cx="3525079" cy="290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Histórico de alertas atrelado a concentração de erro</a:t>
            </a:r>
          </a:p>
        </p:txBody>
      </p:sp>
    </p:spTree>
    <p:extLst>
      <p:ext uri="{BB962C8B-B14F-4D97-AF65-F5344CB8AC3E}">
        <p14:creationId xmlns:p14="http://schemas.microsoft.com/office/powerpoint/2010/main" val="157172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111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Deep dive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</dc:title>
  <dc:creator>Gustavo Henrique Martins Goncalves</dc:creator>
  <cp:lastModifiedBy>Gustavo Henrique Martins Goncalves</cp:lastModifiedBy>
  <cp:revision>4</cp:revision>
  <dcterms:created xsi:type="dcterms:W3CDTF">2019-11-15T18:00:27Z</dcterms:created>
  <dcterms:modified xsi:type="dcterms:W3CDTF">2019-11-15T18:50:28Z</dcterms:modified>
</cp:coreProperties>
</file>