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8A5B0-74D5-40C7-945F-D55650340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3CCEB1-4582-4F3D-B07D-493EB33E2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E4599E-BDC9-4A8C-A454-35D47A0A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DEC6B-76F7-41FC-872F-9EE6809F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8B6FD-E0AD-479E-896C-D441322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C641B-ADF9-4AEB-8572-3E08140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BA851C-ED4B-44C7-9DED-F3BBFAA7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74228-E09A-4186-87A3-F8703463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0210B7-4718-461E-BCCF-FC19EDB8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10D64-AE1E-4071-9303-28543254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0C828-563C-4175-A381-8859D186E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C84295-9AC0-48D3-82E0-2852E03D0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3B856-FFB1-4113-9AB8-35EB5F2B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8B0D6-9946-4FC2-9A6F-6A7FFAFB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D69F89-F9B6-40E6-9C6C-FB40C324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95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9DA0D-EE37-4AA9-841B-0E02B6BD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FABFF-0103-4224-967D-DE65F06D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C7130-1B0B-478E-82D0-F446B5D1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5ECA3A-2C66-4AA5-92C9-BF0E4A14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F4FFFF-15EE-4982-95F8-13E9E189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3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75EBB-8D18-43B0-8FF3-2620E223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6150A-7566-4988-B3EC-D0E90590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B1A5B5-8082-417E-A3AA-E2B13DC8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4289F-F0AC-4352-9B94-39CFC5AB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8CEE1-C816-4AF1-92AB-E86A3045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5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4D9E-7886-4A76-9624-40974BA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6E169C-A8DE-4A5E-B4B3-B47E0A75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F431A9-BDF4-47B5-9067-B6A69DE6D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6006AE-D3E1-4A14-9CAF-DBC86EE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C0636-5925-4412-838F-B9B942F1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626AA-4097-44D4-A29C-95034199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1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F0EFF-E882-4387-856D-4596E038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A3DEA-E2E3-498D-8298-5F38272F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EC28E5-1AD0-414B-91A7-0A122573B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8D5E82-9E6C-44AF-A2FC-598C65F92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B8FF23-7C29-4B0C-B460-2A3F5F186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2E04C8-3014-46AB-ABF7-E1129AE3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A7F03F-4C40-426B-A119-6EDBAF89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55B38D-3D3F-4ED4-B241-6BAF4A3D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69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EB42-0371-4B77-9C8B-0A17A500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40860E-5166-4CBF-BC44-CF2360FC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06E1CC-E08F-469A-94D9-6EB143F5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1FC972-3F41-42E4-80C6-51B3BA6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9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FE5AFA-52C0-4EC8-A860-6E157C7F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18B616-9A1F-4209-9A85-EC210C69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21D063-3773-4A3F-94D1-9250B450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34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73D66-817B-4608-B404-711FD2F3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66CF5-382D-49D0-850D-353CD1CE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BEE4EB-ADE5-4964-935E-36AF517AC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CC9DDE-84D6-4D89-A4E1-AF9D8047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24A51-38D1-4DCA-805B-89C3D02A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96C74-E2A1-45C4-9B57-0A5B69B8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1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BE525-1DCF-4A14-BE07-142A1166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9FDDA2-7D7C-49FA-BD58-DBCF7E82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6EA7BF-564B-43E8-BD97-CA12A32AB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766C67-77BE-48EB-83E4-4E47CB5D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34C30-B0E2-4AB2-9BF1-51B0C5FC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A4A551-FF34-4D9B-805D-4DE01571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2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B4B3A6-2FA9-44CD-AC78-09FCFF87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44691-DD1A-4F80-90A3-B8F608EB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58E36-CE31-4DE9-90B4-6742A6DDF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73D-D865-4697-BA5F-8FE298F50E6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526AB-F79F-4CD4-865A-C7587035E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B31ED-BD92-4372-842B-F27F11B3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6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7595-8C2B-468A-9E6C-586A75CDE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dive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7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05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92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63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6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Nossa inovação foi escolhida pela experiencia que integrantes do grupo tiveram e agregaria ao projeto.</a:t>
            </a:r>
          </a:p>
        </p:txBody>
      </p:sp>
    </p:spTree>
    <p:extLst>
      <p:ext uri="{BB962C8B-B14F-4D97-AF65-F5344CB8AC3E}">
        <p14:creationId xmlns:p14="http://schemas.microsoft.com/office/powerpoint/2010/main" val="131303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Muito de sua escolha, parti também de seu conceito de funcionamento, que a principio faz conexão com banco e nossos dados estão lá</a:t>
            </a:r>
          </a:p>
        </p:txBody>
      </p:sp>
    </p:spTree>
    <p:extLst>
      <p:ext uri="{BB962C8B-B14F-4D97-AF65-F5344CB8AC3E}">
        <p14:creationId xmlns:p14="http://schemas.microsoft.com/office/powerpoint/2010/main" val="17144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essa integração de dados ágil, nós conseguimos manter em tempo real nossos dados atualizados.</a:t>
            </a:r>
          </a:p>
        </p:txBody>
      </p:sp>
    </p:spTree>
    <p:extLst>
      <p:ext uri="{BB962C8B-B14F-4D97-AF65-F5344CB8AC3E}">
        <p14:creationId xmlns:p14="http://schemas.microsoft.com/office/powerpoint/2010/main" val="6878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Mantendo esses dados atualizados conseguimos em tempo real interagir com nossos usuários através dos </a:t>
            </a:r>
            <a:r>
              <a:rPr lang="pt-BR" dirty="0" err="1"/>
              <a:t>dashboard’s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68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Esse contato direto, se dá pelo extensão de usabilidade do BI, tanto em </a:t>
            </a:r>
            <a:r>
              <a:rPr lang="pt-BR" dirty="0" err="1"/>
              <a:t>cel;tablet;pc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58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Emails</a:t>
            </a:r>
            <a:r>
              <a:rPr lang="pt-BR" dirty="0"/>
              <a:t> enviados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338343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Proposta de negócio</a:t>
            </a:r>
          </a:p>
        </p:txBody>
      </p:sp>
    </p:spTree>
    <p:extLst>
      <p:ext uri="{BB962C8B-B14F-4D97-AF65-F5344CB8AC3E}">
        <p14:creationId xmlns:p14="http://schemas.microsoft.com/office/powerpoint/2010/main" val="191638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Histórico de alertas atrelado a concentração de erro</a:t>
            </a:r>
          </a:p>
        </p:txBody>
      </p:sp>
    </p:spTree>
    <p:extLst>
      <p:ext uri="{BB962C8B-B14F-4D97-AF65-F5344CB8AC3E}">
        <p14:creationId xmlns:p14="http://schemas.microsoft.com/office/powerpoint/2010/main" val="1571726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110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Deep dive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</dc:title>
  <dc:creator>Gustavo Henrique Martins Goncalves</dc:creator>
  <cp:lastModifiedBy>Gustavo Henrique Martins Goncalves</cp:lastModifiedBy>
  <cp:revision>3</cp:revision>
  <dcterms:created xsi:type="dcterms:W3CDTF">2019-11-13T22:51:43Z</dcterms:created>
  <dcterms:modified xsi:type="dcterms:W3CDTF">2019-11-13T23:09:53Z</dcterms:modified>
</cp:coreProperties>
</file>