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B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TRANSMISSÃO ONLINE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ASCENSÃO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JOGOS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PERFORMANCE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896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1700" kern="1200" dirty="0"/>
            <a:t>TRANSMISSÃO ONLINE</a:t>
          </a:r>
          <a:endParaRPr lang="en-US" sz="1700" kern="1200" dirty="0"/>
        </a:p>
      </dsp:txBody>
      <dsp:txXfrm>
        <a:off x="1583929" y="1361896"/>
        <a:ext cx="1664648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 dirty="0"/>
            <a:t>ASCENSÃO</a:t>
          </a:r>
        </a:p>
      </dsp:txBody>
      <dsp:txXfrm>
        <a:off x="1583929" y="1361325"/>
        <a:ext cx="1664648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 dirty="0"/>
            <a:t>JOGOS</a:t>
          </a:r>
        </a:p>
      </dsp:txBody>
      <dsp:txXfrm>
        <a:off x="1583929" y="1361325"/>
        <a:ext cx="1664648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 dirty="0"/>
            <a:t>PERFORMANCE</a:t>
          </a:r>
        </a:p>
      </dsp:txBody>
      <dsp:txXfrm>
        <a:off x="292120" y="1361325"/>
        <a:ext cx="4248266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3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29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43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3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3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8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7D33-2674-4A4F-886C-1389B3D60AE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055A-9850-4EF7-BEE0-0EC08FAF9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14" y="1744393"/>
            <a:ext cx="1827633" cy="204633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583723" y="3790730"/>
            <a:ext cx="7754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Gadugi" panose="020B0502040204020203" pitchFamily="34" charset="0"/>
              </a:rPr>
              <a:t>NEXT STREAMING</a:t>
            </a:r>
            <a:endParaRPr lang="pt-BR" sz="4800" dirty="0">
              <a:latin typeface="Gadugi" panose="020B0502040204020203" pitchFamily="34" charset="0"/>
            </a:endParaRPr>
          </a:p>
        </p:txBody>
      </p:sp>
      <p:sp>
        <p:nvSpPr>
          <p:cNvPr id="18" name="Triângulo isósceles 17"/>
          <p:cNvSpPr/>
          <p:nvPr/>
        </p:nvSpPr>
        <p:spPr>
          <a:xfrm rot="19188193">
            <a:off x="-946992" y="-420716"/>
            <a:ext cx="2753444" cy="1447477"/>
          </a:xfrm>
          <a:prstGeom prst="triangle">
            <a:avLst/>
          </a:prstGeom>
          <a:solidFill>
            <a:srgbClr val="4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742006" y="4452450"/>
            <a:ext cx="4811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Gadugi" panose="020B0502040204020203" pitchFamily="34" charset="0"/>
              </a:rPr>
              <a:t>Monitoramento de transmissões digitais</a:t>
            </a:r>
            <a:endParaRPr lang="pt-BR" sz="1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4744" y="534572"/>
            <a:ext cx="4487594" cy="5268350"/>
          </a:xfrm>
          <a:prstGeom prst="rect">
            <a:avLst/>
          </a:prstGeom>
          <a:solidFill>
            <a:srgbClr val="4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1548135"/>
            <a:ext cx="1702190" cy="190588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38311" y="3454017"/>
            <a:ext cx="376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Gadugi" panose="020B0502040204020203" pitchFamily="34" charset="0"/>
              </a:rPr>
              <a:t>NEXT STREAMING</a:t>
            </a:r>
            <a:endParaRPr lang="pt-BR" sz="3200" dirty="0">
              <a:latin typeface="Gadugi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06572" y="1224969"/>
            <a:ext cx="708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EQUIPE</a:t>
            </a:r>
            <a:endParaRPr lang="pt-BR" sz="3600" b="1" dirty="0"/>
          </a:p>
        </p:txBody>
      </p:sp>
      <p:sp>
        <p:nvSpPr>
          <p:cNvPr id="10" name="Retângulo Arredondado 9"/>
          <p:cNvSpPr/>
          <p:nvPr/>
        </p:nvSpPr>
        <p:spPr>
          <a:xfrm>
            <a:off x="5444196" y="2551014"/>
            <a:ext cx="252211" cy="116465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2">
            <a:extLst>
              <a:ext uri="{FF2B5EF4-FFF2-40B4-BE49-F238E27FC236}">
                <a16:creationId xmlns:a16="http://schemas.microsoft.com/office/drawing/2014/main" id="{C4AD578B-BE6A-4D2B-BD29-E805169FB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5334"/>
              </p:ext>
            </p:extLst>
          </p:nvPr>
        </p:nvGraphicFramePr>
        <p:xfrm>
          <a:off x="3991358" y="247579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1D2C1A05-DD4C-4C82-8AF5-2508F77F4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366981"/>
              </p:ext>
            </p:extLst>
          </p:nvPr>
        </p:nvGraphicFramePr>
        <p:xfrm>
          <a:off x="8572211" y="247579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497C8BC5-F117-4761-843D-3351307C5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755028"/>
              </p:ext>
            </p:extLst>
          </p:nvPr>
        </p:nvGraphicFramePr>
        <p:xfrm>
          <a:off x="6252646" y="97169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9DE39C-9DE6-47EC-A34E-1ABD7EDED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388719"/>
              </p:ext>
            </p:extLst>
          </p:nvPr>
        </p:nvGraphicFramePr>
        <p:xfrm>
          <a:off x="6252646" y="405565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" name="Retângulo 9"/>
          <p:cNvSpPr/>
          <p:nvPr/>
        </p:nvSpPr>
        <p:spPr>
          <a:xfrm>
            <a:off x="414247" y="526308"/>
            <a:ext cx="4487594" cy="5268350"/>
          </a:xfrm>
          <a:prstGeom prst="rect">
            <a:avLst/>
          </a:prstGeom>
          <a:solidFill>
            <a:srgbClr val="4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49" y="1539871"/>
            <a:ext cx="1702190" cy="190588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54037" y="3409322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+mj-lt"/>
              </a:rPr>
              <a:t>CONTEXTO</a:t>
            </a:r>
            <a:endParaRPr lang="pt-BR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28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Gadugi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2019-11-27T23:51:56Z</dcterms:created>
  <dcterms:modified xsi:type="dcterms:W3CDTF">2019-11-28T00:25:20Z</dcterms:modified>
</cp:coreProperties>
</file>