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89" r:id="rId3"/>
    <p:sldId id="279" r:id="rId4"/>
    <p:sldId id="309" r:id="rId5"/>
    <p:sldId id="302" r:id="rId6"/>
    <p:sldId id="303" r:id="rId7"/>
    <p:sldId id="304" r:id="rId8"/>
    <p:sldId id="278" r:id="rId9"/>
    <p:sldId id="280" r:id="rId10"/>
    <p:sldId id="281" r:id="rId11"/>
    <p:sldId id="282" r:id="rId12"/>
    <p:sldId id="284" r:id="rId13"/>
    <p:sldId id="285" r:id="rId14"/>
    <p:sldId id="305" r:id="rId15"/>
    <p:sldId id="286" r:id="rId16"/>
    <p:sldId id="307" r:id="rId17"/>
    <p:sldId id="290" r:id="rId18"/>
    <p:sldId id="275" r:id="rId19"/>
    <p:sldId id="306" r:id="rId20"/>
    <p:sldId id="288" r:id="rId21"/>
    <p:sldId id="29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 autoAdjust="0"/>
    <p:restoredTop sz="94910" autoAdjust="0"/>
  </p:normalViewPr>
  <p:slideViewPr>
    <p:cSldViewPr snapToGrid="0" showGuides="1">
      <p:cViewPr varScale="1">
        <p:scale>
          <a:sx n="81" d="100"/>
          <a:sy n="81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8AE1E-1AB4-433E-A8E8-0E90E5A5575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6694AF5F-A893-45B2-8C35-8F633C471865}">
      <dgm:prSet phldrT="[Texto]" custT="1"/>
      <dgm:spPr/>
      <dgm:t>
        <a:bodyPr/>
        <a:lstStyle/>
        <a:p>
          <a:r>
            <a:rPr lang="pt-BR" sz="2000" dirty="0"/>
            <a:t>Alex Celestino</a:t>
          </a:r>
        </a:p>
      </dgm:t>
    </dgm:pt>
    <dgm:pt modelId="{3E32A646-D693-448F-A9A9-77CF24F517C3}" type="parTrans" cxnId="{E0C2A90F-9090-4747-9299-A4FEA689B796}">
      <dgm:prSet/>
      <dgm:spPr/>
      <dgm:t>
        <a:bodyPr/>
        <a:lstStyle/>
        <a:p>
          <a:endParaRPr lang="pt-BR"/>
        </a:p>
      </dgm:t>
    </dgm:pt>
    <dgm:pt modelId="{3D776E7A-88F1-47DB-8E97-47492F3D3705}" type="sibTrans" cxnId="{E0C2A90F-9090-4747-9299-A4FEA689B796}">
      <dgm:prSet/>
      <dgm:spPr/>
      <dgm:t>
        <a:bodyPr/>
        <a:lstStyle/>
        <a:p>
          <a:endParaRPr lang="pt-BR"/>
        </a:p>
      </dgm:t>
    </dgm:pt>
    <dgm:pt modelId="{C1DB39B4-8B0E-4E03-86B4-B997FCB5B010}">
      <dgm:prSet phldrT="[Texto]" custT="1"/>
      <dgm:spPr/>
      <dgm:t>
        <a:bodyPr/>
        <a:lstStyle/>
        <a:p>
          <a:r>
            <a:rPr lang="pt-BR" sz="2000" dirty="0"/>
            <a:t>Carlos Guilherme</a:t>
          </a:r>
        </a:p>
      </dgm:t>
    </dgm:pt>
    <dgm:pt modelId="{5B4DBFA2-E89C-48BD-8DE3-C0A1BFBE52CC}" type="parTrans" cxnId="{5FFD18AF-A9A3-4071-9E08-86020200100F}">
      <dgm:prSet/>
      <dgm:spPr/>
      <dgm:t>
        <a:bodyPr/>
        <a:lstStyle/>
        <a:p>
          <a:endParaRPr lang="pt-BR"/>
        </a:p>
      </dgm:t>
    </dgm:pt>
    <dgm:pt modelId="{AE1B3146-53CA-4F06-A433-4C15CF621C90}" type="sibTrans" cxnId="{5FFD18AF-A9A3-4071-9E08-86020200100F}">
      <dgm:prSet/>
      <dgm:spPr/>
      <dgm:t>
        <a:bodyPr/>
        <a:lstStyle/>
        <a:p>
          <a:endParaRPr lang="pt-BR"/>
        </a:p>
      </dgm:t>
    </dgm:pt>
    <dgm:pt modelId="{4A49A3C5-86EF-45FC-B1E3-8878BAE79B52}">
      <dgm:prSet phldrT="[Texto]" custT="1"/>
      <dgm:spPr/>
      <dgm:t>
        <a:bodyPr/>
        <a:lstStyle/>
        <a:p>
          <a:r>
            <a:rPr lang="pt-BR" sz="2000" dirty="0"/>
            <a:t>Ester Paixão</a:t>
          </a:r>
        </a:p>
      </dgm:t>
    </dgm:pt>
    <dgm:pt modelId="{57956F6F-5180-4126-A785-EAC53D9B0E0F}" type="parTrans" cxnId="{AB49D6A1-51FE-4092-BEA9-BA677B954F28}">
      <dgm:prSet/>
      <dgm:spPr/>
      <dgm:t>
        <a:bodyPr/>
        <a:lstStyle/>
        <a:p>
          <a:endParaRPr lang="pt-BR"/>
        </a:p>
      </dgm:t>
    </dgm:pt>
    <dgm:pt modelId="{650602D7-4031-47E1-B5A5-4173949024EC}" type="sibTrans" cxnId="{AB49D6A1-51FE-4092-BEA9-BA677B954F28}">
      <dgm:prSet/>
      <dgm:spPr/>
      <dgm:t>
        <a:bodyPr/>
        <a:lstStyle/>
        <a:p>
          <a:endParaRPr lang="pt-BR"/>
        </a:p>
      </dgm:t>
    </dgm:pt>
    <dgm:pt modelId="{68827822-484B-422B-97E2-C4F10B1534DE}">
      <dgm:prSet phldrT="[Texto]" custT="1"/>
      <dgm:spPr/>
      <dgm:t>
        <a:bodyPr/>
        <a:lstStyle/>
        <a:p>
          <a:r>
            <a:rPr lang="pt-BR" sz="2000" dirty="0"/>
            <a:t>Fernando Correa</a:t>
          </a:r>
        </a:p>
      </dgm:t>
    </dgm:pt>
    <dgm:pt modelId="{BBACAF20-9BD9-4DD5-813A-17F7DF5C0E2E}" type="parTrans" cxnId="{3B2E3223-A27F-4BA4-AB4F-E2C6DD2769D0}">
      <dgm:prSet/>
      <dgm:spPr/>
      <dgm:t>
        <a:bodyPr/>
        <a:lstStyle/>
        <a:p>
          <a:endParaRPr lang="pt-BR"/>
        </a:p>
      </dgm:t>
    </dgm:pt>
    <dgm:pt modelId="{8D6717B9-0DB0-4490-92A7-195C2DC491A1}" type="sibTrans" cxnId="{3B2E3223-A27F-4BA4-AB4F-E2C6DD2769D0}">
      <dgm:prSet/>
      <dgm:spPr/>
      <dgm:t>
        <a:bodyPr/>
        <a:lstStyle/>
        <a:p>
          <a:endParaRPr lang="pt-BR"/>
        </a:p>
      </dgm:t>
    </dgm:pt>
    <dgm:pt modelId="{89C5D28B-101F-4D57-8248-3558F57FE245}">
      <dgm:prSet phldrT="[Texto]" custT="1"/>
      <dgm:spPr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20334" tIns="76200" rIns="142240" bIns="76200" numCol="1" spcCol="1270" anchor="ctr" anchorCtr="0"/>
        <a:lstStyle/>
        <a:p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gm:t>
    </dgm:pt>
    <dgm:pt modelId="{0B9B6A9E-630F-4F21-B407-8FD1C40B9716}" type="parTrans" cxnId="{E67D4DD4-A4D2-4FB5-8CA3-1C6238394796}">
      <dgm:prSet/>
      <dgm:spPr/>
      <dgm:t>
        <a:bodyPr/>
        <a:lstStyle/>
        <a:p>
          <a:endParaRPr lang="pt-BR"/>
        </a:p>
      </dgm:t>
    </dgm:pt>
    <dgm:pt modelId="{611A6DB3-4D3E-4E00-92E8-A3FD945F23D6}" type="sibTrans" cxnId="{E67D4DD4-A4D2-4FB5-8CA3-1C6238394796}">
      <dgm:prSet/>
      <dgm:spPr/>
      <dgm:t>
        <a:bodyPr/>
        <a:lstStyle/>
        <a:p>
          <a:endParaRPr lang="pt-BR"/>
        </a:p>
      </dgm:t>
    </dgm:pt>
    <dgm:pt modelId="{ED02FF41-126B-4EEB-96DE-9C013C366159}">
      <dgm:prSet/>
      <dgm:spPr/>
      <dgm:t>
        <a:bodyPr/>
        <a:lstStyle/>
        <a:p>
          <a:r>
            <a:rPr lang="pt-BR"/>
            <a:t>Gustavo Henrique</a:t>
          </a:r>
          <a:endParaRPr lang="pt-BR" dirty="0"/>
        </a:p>
      </dgm:t>
    </dgm:pt>
    <dgm:pt modelId="{23332EEB-8850-4BC8-BCE5-A882DEC7B495}" type="parTrans" cxnId="{AC964366-B147-4D41-8DE9-FDCD971738FE}">
      <dgm:prSet/>
      <dgm:spPr/>
      <dgm:t>
        <a:bodyPr/>
        <a:lstStyle/>
        <a:p>
          <a:endParaRPr lang="pt-BR"/>
        </a:p>
      </dgm:t>
    </dgm:pt>
    <dgm:pt modelId="{63C8B872-4656-47FC-8B98-A7D71F63A342}" type="sibTrans" cxnId="{AC964366-B147-4D41-8DE9-FDCD971738FE}">
      <dgm:prSet/>
      <dgm:spPr/>
      <dgm:t>
        <a:bodyPr/>
        <a:lstStyle/>
        <a:p>
          <a:endParaRPr lang="pt-BR"/>
        </a:p>
      </dgm:t>
    </dgm:pt>
    <dgm:pt modelId="{BDF29C2F-0A97-403B-A361-813F95000416}" type="pres">
      <dgm:prSet presAssocID="{8AC8AE1E-1AB4-433E-A8E8-0E90E5A5575D}" presName="Name0" presStyleCnt="0">
        <dgm:presLayoutVars>
          <dgm:chMax val="7"/>
          <dgm:chPref val="7"/>
          <dgm:dir/>
        </dgm:presLayoutVars>
      </dgm:prSet>
      <dgm:spPr/>
    </dgm:pt>
    <dgm:pt modelId="{C2FAA46A-B8C3-4AF4-86F7-8D04EF510D58}" type="pres">
      <dgm:prSet presAssocID="{8AC8AE1E-1AB4-433E-A8E8-0E90E5A5575D}" presName="Name1" presStyleCnt="0"/>
      <dgm:spPr/>
    </dgm:pt>
    <dgm:pt modelId="{9AB47BF4-B6B5-454E-8F77-592B7F232389}" type="pres">
      <dgm:prSet presAssocID="{8AC8AE1E-1AB4-433E-A8E8-0E90E5A5575D}" presName="cycle" presStyleCnt="0"/>
      <dgm:spPr/>
    </dgm:pt>
    <dgm:pt modelId="{69D9A2C6-D73E-4654-9B35-E05C0FCB9F54}" type="pres">
      <dgm:prSet presAssocID="{8AC8AE1E-1AB4-433E-A8E8-0E90E5A5575D}" presName="srcNode" presStyleLbl="node1" presStyleIdx="0" presStyleCnt="6"/>
      <dgm:spPr/>
    </dgm:pt>
    <dgm:pt modelId="{CC7840AB-2680-4275-B135-409895027D7E}" type="pres">
      <dgm:prSet presAssocID="{8AC8AE1E-1AB4-433E-A8E8-0E90E5A5575D}" presName="conn" presStyleLbl="parChTrans1D2" presStyleIdx="0" presStyleCnt="1"/>
      <dgm:spPr/>
    </dgm:pt>
    <dgm:pt modelId="{042C40E9-BE88-4314-82F3-0EA91F56BF7F}" type="pres">
      <dgm:prSet presAssocID="{8AC8AE1E-1AB4-433E-A8E8-0E90E5A5575D}" presName="extraNode" presStyleLbl="node1" presStyleIdx="0" presStyleCnt="6"/>
      <dgm:spPr/>
    </dgm:pt>
    <dgm:pt modelId="{15A32DB2-77DF-4F01-A116-AFD7E0221EB5}" type="pres">
      <dgm:prSet presAssocID="{8AC8AE1E-1AB4-433E-A8E8-0E90E5A5575D}" presName="dstNode" presStyleLbl="node1" presStyleIdx="0" presStyleCnt="6"/>
      <dgm:spPr/>
    </dgm:pt>
    <dgm:pt modelId="{7097BECD-16E1-4941-9098-1499D4A4D4E8}" type="pres">
      <dgm:prSet presAssocID="{6694AF5F-A893-45B2-8C35-8F633C471865}" presName="text_1" presStyleLbl="node1" presStyleIdx="0" presStyleCnt="6">
        <dgm:presLayoutVars>
          <dgm:bulletEnabled val="1"/>
        </dgm:presLayoutVars>
      </dgm:prSet>
      <dgm:spPr/>
    </dgm:pt>
    <dgm:pt modelId="{755CFE28-22CF-47C2-BAD5-B0A2A9688848}" type="pres">
      <dgm:prSet presAssocID="{6694AF5F-A893-45B2-8C35-8F633C471865}" presName="accent_1" presStyleCnt="0"/>
      <dgm:spPr/>
    </dgm:pt>
    <dgm:pt modelId="{69567D30-B666-446D-8BE9-A68212452986}" type="pres">
      <dgm:prSet presAssocID="{6694AF5F-A893-45B2-8C35-8F633C471865}" presName="accentRepeatNode" presStyleLbl="solidFgAcc1" presStyleIdx="0" presStyleCnt="6"/>
      <dgm:spPr/>
    </dgm:pt>
    <dgm:pt modelId="{0C20E40F-01EB-41AD-B06A-54732A989F5E}" type="pres">
      <dgm:prSet presAssocID="{C1DB39B4-8B0E-4E03-86B4-B997FCB5B010}" presName="text_2" presStyleLbl="node1" presStyleIdx="1" presStyleCnt="6">
        <dgm:presLayoutVars>
          <dgm:bulletEnabled val="1"/>
        </dgm:presLayoutVars>
      </dgm:prSet>
      <dgm:spPr/>
    </dgm:pt>
    <dgm:pt modelId="{C8DA2607-5542-45EC-AE98-EF101A5AC2D6}" type="pres">
      <dgm:prSet presAssocID="{C1DB39B4-8B0E-4E03-86B4-B997FCB5B010}" presName="accent_2" presStyleCnt="0"/>
      <dgm:spPr/>
    </dgm:pt>
    <dgm:pt modelId="{6FBF5AC3-5826-4D49-929E-1EE13A3D5425}" type="pres">
      <dgm:prSet presAssocID="{C1DB39B4-8B0E-4E03-86B4-B997FCB5B010}" presName="accentRepeatNode" presStyleLbl="solidFgAcc1" presStyleIdx="1" presStyleCnt="6"/>
      <dgm:spPr/>
    </dgm:pt>
    <dgm:pt modelId="{CFDEC44F-73FD-465D-B37F-910285EDB97D}" type="pres">
      <dgm:prSet presAssocID="{4A49A3C5-86EF-45FC-B1E3-8878BAE79B52}" presName="text_3" presStyleLbl="node1" presStyleIdx="2" presStyleCnt="6">
        <dgm:presLayoutVars>
          <dgm:bulletEnabled val="1"/>
        </dgm:presLayoutVars>
      </dgm:prSet>
      <dgm:spPr/>
    </dgm:pt>
    <dgm:pt modelId="{6E00A05E-E3E7-42D4-9E70-4519B9AA158C}" type="pres">
      <dgm:prSet presAssocID="{4A49A3C5-86EF-45FC-B1E3-8878BAE79B52}" presName="accent_3" presStyleCnt="0"/>
      <dgm:spPr/>
    </dgm:pt>
    <dgm:pt modelId="{169F10A2-0B3F-4B49-9B34-E829F3F609DD}" type="pres">
      <dgm:prSet presAssocID="{4A49A3C5-86EF-45FC-B1E3-8878BAE79B52}" presName="accentRepeatNode" presStyleLbl="solidFgAcc1" presStyleIdx="2" presStyleCnt="6"/>
      <dgm:spPr/>
    </dgm:pt>
    <dgm:pt modelId="{9EE4C487-BBBA-4D9A-9237-EB5886CC0BA6}" type="pres">
      <dgm:prSet presAssocID="{68827822-484B-422B-97E2-C4F10B1534DE}" presName="text_4" presStyleLbl="node1" presStyleIdx="3" presStyleCnt="6">
        <dgm:presLayoutVars>
          <dgm:bulletEnabled val="1"/>
        </dgm:presLayoutVars>
      </dgm:prSet>
      <dgm:spPr/>
    </dgm:pt>
    <dgm:pt modelId="{31B09AD4-C7EE-4161-ACF4-B286A52E34C7}" type="pres">
      <dgm:prSet presAssocID="{68827822-484B-422B-97E2-C4F10B1534DE}" presName="accent_4" presStyleCnt="0"/>
      <dgm:spPr/>
    </dgm:pt>
    <dgm:pt modelId="{52A4BFE1-AAB5-4418-B043-BA90FC830654}" type="pres">
      <dgm:prSet presAssocID="{68827822-484B-422B-97E2-C4F10B1534DE}" presName="accentRepeatNode" presStyleLbl="solidFgAcc1" presStyleIdx="3" presStyleCnt="6"/>
      <dgm:spPr/>
    </dgm:pt>
    <dgm:pt modelId="{3C6823F8-5887-486C-BB38-B6E4DE36E884}" type="pres">
      <dgm:prSet presAssocID="{ED02FF41-126B-4EEB-96DE-9C013C366159}" presName="text_5" presStyleLbl="node1" presStyleIdx="4" presStyleCnt="6">
        <dgm:presLayoutVars>
          <dgm:bulletEnabled val="1"/>
        </dgm:presLayoutVars>
      </dgm:prSet>
      <dgm:spPr/>
    </dgm:pt>
    <dgm:pt modelId="{D23B9935-7F83-4C0B-B148-A96AE8C90E11}" type="pres">
      <dgm:prSet presAssocID="{ED02FF41-126B-4EEB-96DE-9C013C366159}" presName="accent_5" presStyleCnt="0"/>
      <dgm:spPr/>
    </dgm:pt>
    <dgm:pt modelId="{A9731519-5B6D-46F6-9C76-F8BB86E8B7DD}" type="pres">
      <dgm:prSet presAssocID="{ED02FF41-126B-4EEB-96DE-9C013C366159}" presName="accentRepeatNode" presStyleLbl="solidFgAcc1" presStyleIdx="4" presStyleCnt="6"/>
      <dgm:spPr/>
    </dgm:pt>
    <dgm:pt modelId="{FABA6D6F-0A0A-4DD4-AD2F-5C4305436D58}" type="pres">
      <dgm:prSet presAssocID="{89C5D28B-101F-4D57-8248-3558F57FE245}" presName="text_6" presStyleLbl="node1" presStyleIdx="5" presStyleCnt="6">
        <dgm:presLayoutVars>
          <dgm:bulletEnabled val="1"/>
        </dgm:presLayoutVars>
      </dgm:prSet>
      <dgm:spPr/>
    </dgm:pt>
    <dgm:pt modelId="{D54C523E-BA8C-4B87-9ED7-98416DB59A2D}" type="pres">
      <dgm:prSet presAssocID="{89C5D28B-101F-4D57-8248-3558F57FE245}" presName="accent_6" presStyleCnt="0"/>
      <dgm:spPr/>
    </dgm:pt>
    <dgm:pt modelId="{46212351-23A8-4EF7-9205-DC0BCA0052A5}" type="pres">
      <dgm:prSet presAssocID="{89C5D28B-101F-4D57-8248-3558F57FE245}" presName="accentRepeatNode" presStyleLbl="solidFgAcc1" presStyleIdx="5" presStyleCnt="6"/>
      <dgm:spPr/>
    </dgm:pt>
  </dgm:ptLst>
  <dgm:cxnLst>
    <dgm:cxn modelId="{B6E6A100-19C3-4E67-83DC-E74634DE375C}" type="presOf" srcId="{68827822-484B-422B-97E2-C4F10B1534DE}" destId="{9EE4C487-BBBA-4D9A-9237-EB5886CC0BA6}" srcOrd="0" destOrd="0" presId="urn:microsoft.com/office/officeart/2008/layout/VerticalCurvedList"/>
    <dgm:cxn modelId="{DE506A0D-885D-48D5-9C92-6D06D1441DDE}" type="presOf" srcId="{ED02FF41-126B-4EEB-96DE-9C013C366159}" destId="{3C6823F8-5887-486C-BB38-B6E4DE36E884}" srcOrd="0" destOrd="0" presId="urn:microsoft.com/office/officeart/2008/layout/VerticalCurvedList"/>
    <dgm:cxn modelId="{E0C2A90F-9090-4747-9299-A4FEA689B796}" srcId="{8AC8AE1E-1AB4-433E-A8E8-0E90E5A5575D}" destId="{6694AF5F-A893-45B2-8C35-8F633C471865}" srcOrd="0" destOrd="0" parTransId="{3E32A646-D693-448F-A9A9-77CF24F517C3}" sibTransId="{3D776E7A-88F1-47DB-8E97-47492F3D3705}"/>
    <dgm:cxn modelId="{3B2E3223-A27F-4BA4-AB4F-E2C6DD2769D0}" srcId="{8AC8AE1E-1AB4-433E-A8E8-0E90E5A5575D}" destId="{68827822-484B-422B-97E2-C4F10B1534DE}" srcOrd="3" destOrd="0" parTransId="{BBACAF20-9BD9-4DD5-813A-17F7DF5C0E2E}" sibTransId="{8D6717B9-0DB0-4490-92A7-195C2DC491A1}"/>
    <dgm:cxn modelId="{AC964366-B147-4D41-8DE9-FDCD971738FE}" srcId="{8AC8AE1E-1AB4-433E-A8E8-0E90E5A5575D}" destId="{ED02FF41-126B-4EEB-96DE-9C013C366159}" srcOrd="4" destOrd="0" parTransId="{23332EEB-8850-4BC8-BCE5-A882DEC7B495}" sibTransId="{63C8B872-4656-47FC-8B98-A7D71F63A342}"/>
    <dgm:cxn modelId="{EB623748-2836-44B6-9FE4-F38B4642A09A}" type="presOf" srcId="{4A49A3C5-86EF-45FC-B1E3-8878BAE79B52}" destId="{CFDEC44F-73FD-465D-B37F-910285EDB97D}" srcOrd="0" destOrd="0" presId="urn:microsoft.com/office/officeart/2008/layout/VerticalCurvedList"/>
    <dgm:cxn modelId="{0FC1D64F-F062-48C9-A54A-11D28CB9CB12}" type="presOf" srcId="{3D776E7A-88F1-47DB-8E97-47492F3D3705}" destId="{CC7840AB-2680-4275-B135-409895027D7E}" srcOrd="0" destOrd="0" presId="urn:microsoft.com/office/officeart/2008/layout/VerticalCurvedList"/>
    <dgm:cxn modelId="{4F0B9889-CD87-4743-929A-F025426B5042}" type="presOf" srcId="{C1DB39B4-8B0E-4E03-86B4-B997FCB5B010}" destId="{0C20E40F-01EB-41AD-B06A-54732A989F5E}" srcOrd="0" destOrd="0" presId="urn:microsoft.com/office/officeart/2008/layout/VerticalCurvedList"/>
    <dgm:cxn modelId="{AB49D6A1-51FE-4092-BEA9-BA677B954F28}" srcId="{8AC8AE1E-1AB4-433E-A8E8-0E90E5A5575D}" destId="{4A49A3C5-86EF-45FC-B1E3-8878BAE79B52}" srcOrd="2" destOrd="0" parTransId="{57956F6F-5180-4126-A785-EAC53D9B0E0F}" sibTransId="{650602D7-4031-47E1-B5A5-4173949024EC}"/>
    <dgm:cxn modelId="{5D46F1AB-BC8A-4954-9DF0-D997FE9FA2CE}" type="presOf" srcId="{8AC8AE1E-1AB4-433E-A8E8-0E90E5A5575D}" destId="{BDF29C2F-0A97-403B-A361-813F95000416}" srcOrd="0" destOrd="0" presId="urn:microsoft.com/office/officeart/2008/layout/VerticalCurvedList"/>
    <dgm:cxn modelId="{5FFD18AF-A9A3-4071-9E08-86020200100F}" srcId="{8AC8AE1E-1AB4-433E-A8E8-0E90E5A5575D}" destId="{C1DB39B4-8B0E-4E03-86B4-B997FCB5B010}" srcOrd="1" destOrd="0" parTransId="{5B4DBFA2-E89C-48BD-8DE3-C0A1BFBE52CC}" sibTransId="{AE1B3146-53CA-4F06-A433-4C15CF621C90}"/>
    <dgm:cxn modelId="{59E1E2C3-37C9-4297-92A9-B59574EA5C31}" type="presOf" srcId="{6694AF5F-A893-45B2-8C35-8F633C471865}" destId="{7097BECD-16E1-4941-9098-1499D4A4D4E8}" srcOrd="0" destOrd="0" presId="urn:microsoft.com/office/officeart/2008/layout/VerticalCurvedList"/>
    <dgm:cxn modelId="{E67D4DD4-A4D2-4FB5-8CA3-1C6238394796}" srcId="{8AC8AE1E-1AB4-433E-A8E8-0E90E5A5575D}" destId="{89C5D28B-101F-4D57-8248-3558F57FE245}" srcOrd="5" destOrd="0" parTransId="{0B9B6A9E-630F-4F21-B407-8FD1C40B9716}" sibTransId="{611A6DB3-4D3E-4E00-92E8-A3FD945F23D6}"/>
    <dgm:cxn modelId="{BC1A4ED6-8B1F-4AE1-A44D-3C5CA52D1448}" type="presOf" srcId="{89C5D28B-101F-4D57-8248-3558F57FE245}" destId="{FABA6D6F-0A0A-4DD4-AD2F-5C4305436D58}" srcOrd="0" destOrd="0" presId="urn:microsoft.com/office/officeart/2008/layout/VerticalCurvedList"/>
    <dgm:cxn modelId="{904C869D-3880-431E-BCAF-3E0CE3EFC2BD}" type="presParOf" srcId="{BDF29C2F-0A97-403B-A361-813F95000416}" destId="{C2FAA46A-B8C3-4AF4-86F7-8D04EF510D58}" srcOrd="0" destOrd="0" presId="urn:microsoft.com/office/officeart/2008/layout/VerticalCurvedList"/>
    <dgm:cxn modelId="{78417614-2708-4EA0-8339-54822106E891}" type="presParOf" srcId="{C2FAA46A-B8C3-4AF4-86F7-8D04EF510D58}" destId="{9AB47BF4-B6B5-454E-8F77-592B7F232389}" srcOrd="0" destOrd="0" presId="urn:microsoft.com/office/officeart/2008/layout/VerticalCurvedList"/>
    <dgm:cxn modelId="{C2062C33-C109-44D3-95D4-AC1C93B8BA08}" type="presParOf" srcId="{9AB47BF4-B6B5-454E-8F77-592B7F232389}" destId="{69D9A2C6-D73E-4654-9B35-E05C0FCB9F54}" srcOrd="0" destOrd="0" presId="urn:microsoft.com/office/officeart/2008/layout/VerticalCurvedList"/>
    <dgm:cxn modelId="{7A7CEB10-A9F1-4712-A7B6-655A9E886D52}" type="presParOf" srcId="{9AB47BF4-B6B5-454E-8F77-592B7F232389}" destId="{CC7840AB-2680-4275-B135-409895027D7E}" srcOrd="1" destOrd="0" presId="urn:microsoft.com/office/officeart/2008/layout/VerticalCurvedList"/>
    <dgm:cxn modelId="{F511DB9B-0B29-44D5-BB32-B50E7FB9B5A0}" type="presParOf" srcId="{9AB47BF4-B6B5-454E-8F77-592B7F232389}" destId="{042C40E9-BE88-4314-82F3-0EA91F56BF7F}" srcOrd="2" destOrd="0" presId="urn:microsoft.com/office/officeart/2008/layout/VerticalCurvedList"/>
    <dgm:cxn modelId="{E20295FB-C79F-495D-BB8E-871E81D186E2}" type="presParOf" srcId="{9AB47BF4-B6B5-454E-8F77-592B7F232389}" destId="{15A32DB2-77DF-4F01-A116-AFD7E0221EB5}" srcOrd="3" destOrd="0" presId="urn:microsoft.com/office/officeart/2008/layout/VerticalCurvedList"/>
    <dgm:cxn modelId="{D4EEBA2E-7CA2-465D-9E51-4EC460B60393}" type="presParOf" srcId="{C2FAA46A-B8C3-4AF4-86F7-8D04EF510D58}" destId="{7097BECD-16E1-4941-9098-1499D4A4D4E8}" srcOrd="1" destOrd="0" presId="urn:microsoft.com/office/officeart/2008/layout/VerticalCurvedList"/>
    <dgm:cxn modelId="{69174515-E739-49A5-94FE-D3AE4FFD7CDD}" type="presParOf" srcId="{C2FAA46A-B8C3-4AF4-86F7-8D04EF510D58}" destId="{755CFE28-22CF-47C2-BAD5-B0A2A9688848}" srcOrd="2" destOrd="0" presId="urn:microsoft.com/office/officeart/2008/layout/VerticalCurvedList"/>
    <dgm:cxn modelId="{B4504985-F0CF-46BD-A10C-63B561333150}" type="presParOf" srcId="{755CFE28-22CF-47C2-BAD5-B0A2A9688848}" destId="{69567D30-B666-446D-8BE9-A68212452986}" srcOrd="0" destOrd="0" presId="urn:microsoft.com/office/officeart/2008/layout/VerticalCurvedList"/>
    <dgm:cxn modelId="{E9A6AA02-C1D0-4B53-B516-705129D3C938}" type="presParOf" srcId="{C2FAA46A-B8C3-4AF4-86F7-8D04EF510D58}" destId="{0C20E40F-01EB-41AD-B06A-54732A989F5E}" srcOrd="3" destOrd="0" presId="urn:microsoft.com/office/officeart/2008/layout/VerticalCurvedList"/>
    <dgm:cxn modelId="{F984FC79-A68D-4040-954F-A14CC58717CA}" type="presParOf" srcId="{C2FAA46A-B8C3-4AF4-86F7-8D04EF510D58}" destId="{C8DA2607-5542-45EC-AE98-EF101A5AC2D6}" srcOrd="4" destOrd="0" presId="urn:microsoft.com/office/officeart/2008/layout/VerticalCurvedList"/>
    <dgm:cxn modelId="{55D80432-E3A4-4B0D-ABC6-714AACE76D34}" type="presParOf" srcId="{C8DA2607-5542-45EC-AE98-EF101A5AC2D6}" destId="{6FBF5AC3-5826-4D49-929E-1EE13A3D5425}" srcOrd="0" destOrd="0" presId="urn:microsoft.com/office/officeart/2008/layout/VerticalCurvedList"/>
    <dgm:cxn modelId="{CD2E9A38-8A8E-4ED8-8191-80E6DAA8753E}" type="presParOf" srcId="{C2FAA46A-B8C3-4AF4-86F7-8D04EF510D58}" destId="{CFDEC44F-73FD-465D-B37F-910285EDB97D}" srcOrd="5" destOrd="0" presId="urn:microsoft.com/office/officeart/2008/layout/VerticalCurvedList"/>
    <dgm:cxn modelId="{AD762B41-5755-4E83-A22C-6F1E30263FF2}" type="presParOf" srcId="{C2FAA46A-B8C3-4AF4-86F7-8D04EF510D58}" destId="{6E00A05E-E3E7-42D4-9E70-4519B9AA158C}" srcOrd="6" destOrd="0" presId="urn:microsoft.com/office/officeart/2008/layout/VerticalCurvedList"/>
    <dgm:cxn modelId="{2FB1C7D3-536C-46DC-9085-B448AA4C6AF7}" type="presParOf" srcId="{6E00A05E-E3E7-42D4-9E70-4519B9AA158C}" destId="{169F10A2-0B3F-4B49-9B34-E829F3F609DD}" srcOrd="0" destOrd="0" presId="urn:microsoft.com/office/officeart/2008/layout/VerticalCurvedList"/>
    <dgm:cxn modelId="{114BCF2A-EBEE-4180-AC82-D1A43F273E41}" type="presParOf" srcId="{C2FAA46A-B8C3-4AF4-86F7-8D04EF510D58}" destId="{9EE4C487-BBBA-4D9A-9237-EB5886CC0BA6}" srcOrd="7" destOrd="0" presId="urn:microsoft.com/office/officeart/2008/layout/VerticalCurvedList"/>
    <dgm:cxn modelId="{0753AC73-93AB-446F-B6D6-7F3A1E55DEA7}" type="presParOf" srcId="{C2FAA46A-B8C3-4AF4-86F7-8D04EF510D58}" destId="{31B09AD4-C7EE-4161-ACF4-B286A52E34C7}" srcOrd="8" destOrd="0" presId="urn:microsoft.com/office/officeart/2008/layout/VerticalCurvedList"/>
    <dgm:cxn modelId="{1029EE46-D633-4EA1-A765-24C84B980247}" type="presParOf" srcId="{31B09AD4-C7EE-4161-ACF4-B286A52E34C7}" destId="{52A4BFE1-AAB5-4418-B043-BA90FC830654}" srcOrd="0" destOrd="0" presId="urn:microsoft.com/office/officeart/2008/layout/VerticalCurvedList"/>
    <dgm:cxn modelId="{AD9B5195-1A33-4463-ACE2-7F2F17D503BE}" type="presParOf" srcId="{C2FAA46A-B8C3-4AF4-86F7-8D04EF510D58}" destId="{3C6823F8-5887-486C-BB38-B6E4DE36E884}" srcOrd="9" destOrd="0" presId="urn:microsoft.com/office/officeart/2008/layout/VerticalCurvedList"/>
    <dgm:cxn modelId="{E6220F83-5E3A-494A-BBD7-5818E9738956}" type="presParOf" srcId="{C2FAA46A-B8C3-4AF4-86F7-8D04EF510D58}" destId="{D23B9935-7F83-4C0B-B148-A96AE8C90E11}" srcOrd="10" destOrd="0" presId="urn:microsoft.com/office/officeart/2008/layout/VerticalCurvedList"/>
    <dgm:cxn modelId="{3217EB70-B3B1-4BCB-8D6A-46E93B0CE77A}" type="presParOf" srcId="{D23B9935-7F83-4C0B-B148-A96AE8C90E11}" destId="{A9731519-5B6D-46F6-9C76-F8BB86E8B7DD}" srcOrd="0" destOrd="0" presId="urn:microsoft.com/office/officeart/2008/layout/VerticalCurvedList"/>
    <dgm:cxn modelId="{AE4CDFDA-398C-4797-AD7F-2B99DB3C7C44}" type="presParOf" srcId="{C2FAA46A-B8C3-4AF4-86F7-8D04EF510D58}" destId="{FABA6D6F-0A0A-4DD4-AD2F-5C4305436D58}" srcOrd="11" destOrd="0" presId="urn:microsoft.com/office/officeart/2008/layout/VerticalCurvedList"/>
    <dgm:cxn modelId="{A4B7E949-92FC-4843-B767-B007DB46314F}" type="presParOf" srcId="{C2FAA46A-B8C3-4AF4-86F7-8D04EF510D58}" destId="{D54C523E-BA8C-4B87-9ED7-98416DB59A2D}" srcOrd="12" destOrd="0" presId="urn:microsoft.com/office/officeart/2008/layout/VerticalCurvedList"/>
    <dgm:cxn modelId="{B5B5790B-481D-43B6-A57C-54436AC5E9AC}" type="presParOf" srcId="{D54C523E-BA8C-4B87-9ED7-98416DB59A2D}" destId="{46212351-23A8-4EF7-9205-DC0BCA0052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OTIMIZAÇÃO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ANÁLISE DE FALHAS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solidFill>
            <a:srgbClr val="70AD47"/>
          </a:solidFill>
        </a:ln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7807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TRANSMISSÃO ONLINE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ASCENSÃO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JOGOS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PERFORMANCE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MONITORAMENTO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USER EXPERIENCE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DESEMPENHO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LUCRO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Y="2778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13435" custScaleY="10000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840AB-2680-4275-B135-409895027D7E}">
      <dsp:nvSpPr>
        <dsp:cNvPr id="0" name=""/>
        <dsp:cNvSpPr/>
      </dsp:nvSpPr>
      <dsp:spPr>
        <a:xfrm>
          <a:off x="-4155435" y="-637683"/>
          <a:ext cx="4951434" cy="4951434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7BECD-16E1-4941-9098-1499D4A4D4E8}">
      <dsp:nvSpPr>
        <dsp:cNvPr id="0" name=""/>
        <dsp:cNvSpPr/>
      </dsp:nvSpPr>
      <dsp:spPr>
        <a:xfrm>
          <a:off x="297593" y="193581"/>
          <a:ext cx="9818426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Alex Celestino</a:t>
          </a:r>
        </a:p>
      </dsp:txBody>
      <dsp:txXfrm>
        <a:off x="297593" y="193581"/>
        <a:ext cx="9818426" cy="387016"/>
      </dsp:txXfrm>
    </dsp:sp>
    <dsp:sp modelId="{69567D30-B666-446D-8BE9-A68212452986}">
      <dsp:nvSpPr>
        <dsp:cNvPr id="0" name=""/>
        <dsp:cNvSpPr/>
      </dsp:nvSpPr>
      <dsp:spPr>
        <a:xfrm>
          <a:off x="55708" y="145204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0E40F-01EB-41AD-B06A-54732A989F5E}">
      <dsp:nvSpPr>
        <dsp:cNvPr id="0" name=""/>
        <dsp:cNvSpPr/>
      </dsp:nvSpPr>
      <dsp:spPr>
        <a:xfrm>
          <a:off x="615940" y="774032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Carlos Guilherme</a:t>
          </a:r>
        </a:p>
      </dsp:txBody>
      <dsp:txXfrm>
        <a:off x="615940" y="774032"/>
        <a:ext cx="9500079" cy="387016"/>
      </dsp:txXfrm>
    </dsp:sp>
    <dsp:sp modelId="{6FBF5AC3-5826-4D49-929E-1EE13A3D5425}">
      <dsp:nvSpPr>
        <dsp:cNvPr id="0" name=""/>
        <dsp:cNvSpPr/>
      </dsp:nvSpPr>
      <dsp:spPr>
        <a:xfrm>
          <a:off x="374055" y="725655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C44F-73FD-465D-B37F-910285EDB97D}">
      <dsp:nvSpPr>
        <dsp:cNvPr id="0" name=""/>
        <dsp:cNvSpPr/>
      </dsp:nvSpPr>
      <dsp:spPr>
        <a:xfrm>
          <a:off x="761513" y="1354483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Ester Paixão</a:t>
          </a:r>
        </a:p>
      </dsp:txBody>
      <dsp:txXfrm>
        <a:off x="761513" y="1354483"/>
        <a:ext cx="9354507" cy="387016"/>
      </dsp:txXfrm>
    </dsp:sp>
    <dsp:sp modelId="{169F10A2-0B3F-4B49-9B34-E829F3F609DD}">
      <dsp:nvSpPr>
        <dsp:cNvPr id="0" name=""/>
        <dsp:cNvSpPr/>
      </dsp:nvSpPr>
      <dsp:spPr>
        <a:xfrm>
          <a:off x="519627" y="1306106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4C487-BBBA-4D9A-9237-EB5886CC0BA6}">
      <dsp:nvSpPr>
        <dsp:cNvPr id="0" name=""/>
        <dsp:cNvSpPr/>
      </dsp:nvSpPr>
      <dsp:spPr>
        <a:xfrm>
          <a:off x="761513" y="1934567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Fernando Correa</a:t>
          </a:r>
        </a:p>
      </dsp:txBody>
      <dsp:txXfrm>
        <a:off x="761513" y="1934567"/>
        <a:ext cx="9354507" cy="387016"/>
      </dsp:txXfrm>
    </dsp:sp>
    <dsp:sp modelId="{52A4BFE1-AAB5-4418-B043-BA90FC830654}">
      <dsp:nvSpPr>
        <dsp:cNvPr id="0" name=""/>
        <dsp:cNvSpPr/>
      </dsp:nvSpPr>
      <dsp:spPr>
        <a:xfrm>
          <a:off x="519627" y="1886189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823F8-5887-486C-BB38-B6E4DE36E884}">
      <dsp:nvSpPr>
        <dsp:cNvPr id="0" name=""/>
        <dsp:cNvSpPr/>
      </dsp:nvSpPr>
      <dsp:spPr>
        <a:xfrm>
          <a:off x="615940" y="2515017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Gustavo Henrique</a:t>
          </a:r>
          <a:endParaRPr lang="pt-BR" sz="2000" kern="1200" dirty="0"/>
        </a:p>
      </dsp:txBody>
      <dsp:txXfrm>
        <a:off x="615940" y="2515017"/>
        <a:ext cx="9500079" cy="387016"/>
      </dsp:txXfrm>
    </dsp:sp>
    <dsp:sp modelId="{A9731519-5B6D-46F6-9C76-F8BB86E8B7DD}">
      <dsp:nvSpPr>
        <dsp:cNvPr id="0" name=""/>
        <dsp:cNvSpPr/>
      </dsp:nvSpPr>
      <dsp:spPr>
        <a:xfrm>
          <a:off x="374055" y="2466640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A6D6F-0A0A-4DD4-AD2F-5C4305436D58}">
      <dsp:nvSpPr>
        <dsp:cNvPr id="0" name=""/>
        <dsp:cNvSpPr/>
      </dsp:nvSpPr>
      <dsp:spPr>
        <a:xfrm>
          <a:off x="297593" y="3095468"/>
          <a:ext cx="9818426" cy="387016"/>
        </a:xfrm>
        <a:prstGeom prst="rect">
          <a:avLst/>
        </a:prstGeom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334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sp:txBody>
      <dsp:txXfrm>
        <a:off x="297593" y="3095468"/>
        <a:ext cx="9818426" cy="387016"/>
      </dsp:txXfrm>
    </dsp:sp>
    <dsp:sp modelId="{46212351-23A8-4EF7-9205-DC0BCA0052A5}">
      <dsp:nvSpPr>
        <dsp:cNvPr id="0" name=""/>
        <dsp:cNvSpPr/>
      </dsp:nvSpPr>
      <dsp:spPr>
        <a:xfrm>
          <a:off x="55708" y="3047091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OTIMIZAÇÃO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solidFill>
            <a:srgbClr val="70AD4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18949" y="1361896"/>
          <a:ext cx="1794607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ANÁLISE DE FALHAS</a:t>
          </a:r>
          <a:endParaRPr lang="en-US" sz="1700" kern="1200" dirty="0"/>
        </a:p>
      </dsp:txBody>
      <dsp:txXfrm>
        <a:off x="1518949" y="1361896"/>
        <a:ext cx="1794607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896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TRANSMISSÃO ONLINE</a:t>
          </a:r>
          <a:endParaRPr lang="en-US" sz="1700" kern="1200" dirty="0"/>
        </a:p>
      </dsp:txBody>
      <dsp:txXfrm>
        <a:off x="1583929" y="1361896"/>
        <a:ext cx="1664648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ASCENSÃO</a:t>
          </a:r>
        </a:p>
      </dsp:txBody>
      <dsp:txXfrm>
        <a:off x="1583929" y="1361325"/>
        <a:ext cx="1664648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JOGOS</a:t>
          </a:r>
        </a:p>
      </dsp:txBody>
      <dsp:txXfrm>
        <a:off x="1583929" y="1361325"/>
        <a:ext cx="1664648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PERFORMANCE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MONITORAMENTO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USER EXPERIENCE</a:t>
          </a:r>
        </a:p>
      </dsp:txBody>
      <dsp:txXfrm>
        <a:off x="1583929" y="1361325"/>
        <a:ext cx="1664648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DESEMPENHO</a:t>
          </a:r>
        </a:p>
      </dsp:txBody>
      <dsp:txXfrm>
        <a:off x="1583929" y="1361325"/>
        <a:ext cx="1664648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3" y="28732"/>
          <a:ext cx="1083600" cy="1083600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6654" y="232665"/>
          <a:ext cx="619198" cy="619198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470112" y="1368005"/>
          <a:ext cx="1892281" cy="66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LUCRO</a:t>
          </a:r>
        </a:p>
      </dsp:txBody>
      <dsp:txXfrm>
        <a:off x="1470112" y="1368005"/>
        <a:ext cx="1892281" cy="66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668C0-2704-4EB4-9C25-B8C9552B8CBB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CA47-18C6-4698-AAB6-6FBB128E5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13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9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0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6F52E-2155-47F2-94A3-2D2FA5B0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B9520A-5831-47B0-AA23-F4633C146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ACC6C-EEDC-4E46-8A44-891D7ABE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14036-7330-49BD-A006-367C0336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9B7D0-FDAE-465E-ABE7-189FF1CC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83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11FA2-63DB-4CAA-866F-F2559335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DD97E5-998B-49B4-B8A8-688419DD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EDFEA-502E-43BD-940C-3B9573F9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71231-F376-4244-846D-9DBD1CC0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8315B-C846-4E0A-8B72-001CF309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0F2863-9922-42D8-8AE6-655402DA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F79F9D-789F-409A-8341-E7507F73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ED12D-B564-4D55-81B1-2FDCF97A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6E266-DD95-4120-93D5-6A05AF2A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12E54-A645-4C00-A67D-E0B02A7B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97859-CE3A-40D4-86E5-4C2BF4F1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801C-0D52-41A9-8473-D26E8138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A7CAF-7118-43FC-A832-E4B44D8C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CDF7F-459C-4D81-BAE6-6F71A9D6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55B08-EF6C-4908-9AD1-69C7A811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6D8AE-9719-4802-A220-C58E0629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AAA71-6F40-4F8E-8F45-9EDE88F0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EB645-8E0A-46EE-932E-CDE1129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8C0B5-5161-49A6-BB41-C02D9998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0E12-8813-4724-A303-77AB53F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5270-0EDE-4D7D-8313-6DB68DB1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F1C42-0A00-4BA7-85B6-C6B967CEF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48BBE8-E8C1-42E4-9A78-55DF46D6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7469A0-0B10-4A07-ADCE-59BB4DF4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3972C8-7D0B-4348-851A-6ADBF3E5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58DC27-60FA-4673-90B9-41E63EE2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2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17BFF-41B8-4B2B-AE96-37C3B665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0E43A3-00D4-4C71-9830-08D26BBE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2B7A1E-3647-4D30-BCA9-66125C4A0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4A0ADB-358C-4F48-8CD7-DEC7611A5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5BC839-67C0-48D9-BD09-54791349E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809720-327C-469E-B456-85AE47CD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C91FC6-3356-4C2D-9249-E37C3C4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98F561-C870-499A-911D-D4BBEC58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4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3571F-51DF-41B1-A692-D17F9001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511A8B-CB79-4FCD-8E61-AEC9AA6F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F3B3FB-FDDE-4A62-BADE-34F16ABA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547184-831B-49DB-B77B-7F097DB5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3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130F9E-991C-460C-99A3-59036110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3650E8-A820-4E16-B4A1-8D939A6F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8CAF5-72E3-42A4-B0B9-5EA55F39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9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D67CA-1521-47C3-A30B-B8660709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7F55E-7302-42BC-9530-9799911A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48286D-EBC2-42A4-A287-2BA30A09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E673F2-F32D-4F66-85E3-75A1D2E7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D6FEC0-1436-41C8-853A-DDE3048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79D5EE-4B92-462F-AC1A-FCBBABFC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3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4D7E-2B99-4EF5-BD15-ADC9EB58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3A701B-CC66-4D8F-8792-D4838F96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45181D-1C7A-4597-8F10-733A961E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375B6-F432-4364-A549-E58340CA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170D8-3FC5-46BD-A741-C663F8D7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529C42-C194-4677-98D3-591D7377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69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533DBA-F382-4B6B-BC29-1BB4668D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658A1F-A558-43F7-82F4-B43C4C8C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16ECA-A1A3-40BD-9E41-70624C800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A7B2-8C05-43B8-BABA-DC4379CBF90D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ADD21-4858-478D-981A-140A6CF62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3387D-63DC-4775-911B-D008D17A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4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Data" Target="../diagrams/data5.xml"/><Relationship Id="rId3" Type="http://schemas.openxmlformats.org/officeDocument/2006/relationships/diagramLayout" Target="../diagrams/layout2.xml"/><Relationship Id="rId21" Type="http://schemas.openxmlformats.org/officeDocument/2006/relationships/diagramColors" Target="../diagrams/colors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1.pn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Layout" Target="../diagrams/layout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microsoft.com/office/2007/relationships/diagramDrawing" Target="../diagrams/drawin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openxmlformats.org/officeDocument/2006/relationships/diagramColors" Target="../diagrams/colors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QuickStyle" Target="../diagrams/quickStyle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29" Type="http://schemas.openxmlformats.org/officeDocument/2006/relationships/diagramLayout" Target="../diagrams/layout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Layout" Target="../diagrams/layout10.xml"/><Relationship Id="rId32" Type="http://schemas.microsoft.com/office/2007/relationships/diagramDrawing" Target="../diagrams/drawing11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Data" Target="../diagrams/data10.xml"/><Relationship Id="rId28" Type="http://schemas.openxmlformats.org/officeDocument/2006/relationships/diagramData" Target="../diagrams/data11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31" Type="http://schemas.openxmlformats.org/officeDocument/2006/relationships/diagramColors" Target="../diagrams/colors11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image" Target="../media/image1.png"/><Relationship Id="rId27" Type="http://schemas.microsoft.com/office/2007/relationships/diagramDrawing" Target="../diagrams/drawing10.xml"/><Relationship Id="rId30" Type="http://schemas.openxmlformats.org/officeDocument/2006/relationships/diagramQuickStyle" Target="../diagrams/quickStyl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F930BA-2808-465A-9891-742696048A83}"/>
              </a:ext>
            </a:extLst>
          </p:cNvPr>
          <p:cNvSpPr txBox="1"/>
          <p:nvPr/>
        </p:nvSpPr>
        <p:spPr>
          <a:xfrm>
            <a:off x="2074506" y="1248842"/>
            <a:ext cx="8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BANDTEC – DIGITAL SCHOOL – GERAÇÃO FUTURA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74C2F-AD22-43E5-96E6-1818CD7E5DF2}"/>
              </a:ext>
            </a:extLst>
          </p:cNvPr>
          <p:cNvSpPr txBox="1"/>
          <p:nvPr/>
        </p:nvSpPr>
        <p:spPr>
          <a:xfrm>
            <a:off x="3474098" y="1726893"/>
            <a:ext cx="524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CURSO DE TECNOLOGIA EM ANÁLISE E DESENVOLVIMENTO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984DB4-DF15-4330-93F6-BDD2FFF5DF95}"/>
              </a:ext>
            </a:extLst>
          </p:cNvPr>
          <p:cNvSpPr txBox="1"/>
          <p:nvPr/>
        </p:nvSpPr>
        <p:spPr>
          <a:xfrm>
            <a:off x="2883159" y="3607126"/>
            <a:ext cx="642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Next-Streaming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CD7CD3-7602-4BAB-91CF-A106421FC5BC}"/>
              </a:ext>
            </a:extLst>
          </p:cNvPr>
          <p:cNvSpPr txBox="1"/>
          <p:nvPr/>
        </p:nvSpPr>
        <p:spPr>
          <a:xfrm>
            <a:off x="6608190" y="4362176"/>
            <a:ext cx="4620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INTEGRANTES:</a:t>
            </a:r>
          </a:p>
          <a:p>
            <a:pPr fontAlgn="base"/>
            <a:endParaRPr lang="pt-BR" dirty="0"/>
          </a:p>
          <a:p>
            <a:pPr algn="r" fontAlgn="base"/>
            <a:r>
              <a:rPr lang="pt-BR" dirty="0"/>
              <a:t>Alex Celestino da Silva</a:t>
            </a:r>
          </a:p>
          <a:p>
            <a:pPr algn="r" fontAlgn="base"/>
            <a:r>
              <a:rPr lang="pt-BR" dirty="0"/>
              <a:t>Carlos Guilherme Rodrigues Pedro dos Santos</a:t>
            </a:r>
          </a:p>
          <a:p>
            <a:pPr algn="r" fontAlgn="base"/>
            <a:r>
              <a:rPr lang="pt-BR" dirty="0"/>
              <a:t>Ester Paixão De Aquino</a:t>
            </a:r>
          </a:p>
          <a:p>
            <a:pPr algn="r" fontAlgn="base"/>
            <a:r>
              <a:rPr lang="pt-BR" dirty="0"/>
              <a:t>Fernando Caraça Correa</a:t>
            </a:r>
          </a:p>
          <a:p>
            <a:pPr algn="r" fontAlgn="base"/>
            <a:r>
              <a:rPr lang="pt-BR" dirty="0"/>
              <a:t>Gustavo Henrique Martins Gonçalves</a:t>
            </a:r>
          </a:p>
          <a:p>
            <a:pPr algn="r" fontAlgn="base"/>
            <a:r>
              <a:rPr lang="pt-BR" dirty="0"/>
              <a:t>Vitor Leonardo Gonçalves 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41213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RISCOS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D48235F0-17F4-4FCF-A6A5-2CFDDD34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B40E328-FC72-43C3-9E8D-7987A9328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6" y="3109136"/>
            <a:ext cx="11534088" cy="21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949DDC3-8A1B-4955-90DC-69F986EED6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60" y="2650997"/>
            <a:ext cx="9415118" cy="37322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890AAB64-6F00-4636-8038-D1283F4B4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3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3259F94-0F75-4C73-AC20-4C4EBF655E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76" y="2144625"/>
            <a:ext cx="10602768" cy="51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SOLUÇÃO TÉCNICA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9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166E1F85-05F3-4007-B5C1-E83D9E1C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992CA9-AC16-497C-9B8D-6FE2C051F05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 b="1540"/>
          <a:stretch/>
        </p:blipFill>
        <p:spPr>
          <a:xfrm>
            <a:off x="2824493" y="2236162"/>
            <a:ext cx="6543014" cy="4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9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MOCKUP DE TELAS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166E1F85-05F3-4007-B5C1-E83D9E1C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723E23-D82F-45B0-88EC-DDDFE8832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8868"/>
            <a:ext cx="6096000" cy="3429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6DB973-ADA8-4BD8-A0D5-B09EA980C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886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0DDC97-4E38-4DA0-ADF6-6DB47EEA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74" y="2336902"/>
            <a:ext cx="3797807" cy="4351338"/>
          </a:xfrm>
        </p:spPr>
        <p:txBody>
          <a:bodyPr>
            <a:normAutofit/>
          </a:bodyPr>
          <a:lstStyle/>
          <a:p>
            <a:endParaRPr lang="pt-BR" sz="2000" dirty="0"/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USE CASE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4" name="Imagem 3" descr="Uma imagem contendo texto, mapa, traçado&#10;&#10;Descrição gerada automaticamente">
            <a:extLst>
              <a:ext uri="{FF2B5EF4-FFF2-40B4-BE49-F238E27FC236}">
                <a16:creationId xmlns:a16="http://schemas.microsoft.com/office/drawing/2014/main" id="{EE85C85E-C6D2-4592-9A16-40AEC16E5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38" y="2461151"/>
            <a:ext cx="6467524" cy="42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3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ALERTAS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A675EDE-9184-411F-AE4F-6F3543E46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3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HELP DESK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FD6C9A3-B2D1-4C73-AFA5-325F16E6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4" name="Espaço Reservado para Conteúdo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BF84780-404E-45BF-A797-C39BEFD5F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680" y="2124486"/>
            <a:ext cx="6658640" cy="4757982"/>
          </a:xfrm>
        </p:spPr>
      </p:pic>
    </p:spTree>
    <p:extLst>
      <p:ext uri="{BB962C8B-B14F-4D97-AF65-F5344CB8AC3E}">
        <p14:creationId xmlns:p14="http://schemas.microsoft.com/office/powerpoint/2010/main" val="351541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HELP DESK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FD6C9A3-B2D1-4C73-AFA5-325F16E6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AD7827F-9FCF-4E92-8ECD-9537F41F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NEXT STREAMING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Nosso time</a:t>
            </a: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8CA3E26C-0AC3-4963-88B2-F61DADA9D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465034"/>
              </p:ext>
            </p:extLst>
          </p:nvPr>
        </p:nvGraphicFramePr>
        <p:xfrm>
          <a:off x="990600" y="2764971"/>
          <a:ext cx="10165080" cy="367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881474CE-9CAF-4513-BCB1-2B0BD95988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9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2F2F2EF-3C58-4E56-B597-71AA3261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74" y="2304660"/>
            <a:ext cx="10154806" cy="428283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701B6536-18A7-4E3A-A01E-E889847AF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874" y="1268332"/>
            <a:ext cx="10515600" cy="2852737"/>
          </a:xfrm>
        </p:spPr>
        <p:txBody>
          <a:bodyPr/>
          <a:lstStyle/>
          <a:p>
            <a:r>
              <a:rPr lang="pt-BR" dirty="0"/>
              <a:t>Obrigado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C4B7C17-6DC7-46D1-8B55-127D449C7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442C31B1-8AC3-4AE2-AE51-BFFEF0D06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37770"/>
              </p:ext>
            </p:extLst>
          </p:nvPr>
        </p:nvGraphicFramePr>
        <p:xfrm>
          <a:off x="-715245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628A0850-AE94-4B91-BC41-BD365B02C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194019"/>
              </p:ext>
            </p:extLst>
          </p:nvPr>
        </p:nvGraphicFramePr>
        <p:xfrm>
          <a:off x="5023491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AF209826-3AB9-45D8-A3FB-0312C1B6E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859020"/>
              </p:ext>
            </p:extLst>
          </p:nvPr>
        </p:nvGraphicFramePr>
        <p:xfrm>
          <a:off x="2182923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12" name="Imagem 11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91675B36-9352-4C7F-B56F-CD83C9D500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457BA6AF-208F-4C5C-9BA0-19D42B68D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020500"/>
              </p:ext>
            </p:extLst>
          </p:nvPr>
        </p:nvGraphicFramePr>
        <p:xfrm>
          <a:off x="7921659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246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9" grpId="0">
        <p:bldAsOne/>
      </p:bldGraphic>
      <p:bldGraphic spid="7" grpId="0">
        <p:bldAsOne/>
      </p:bldGraphic>
      <p:bldP spid="8" grpId="0"/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442C31B1-8AC3-4AE2-AE51-BFFEF0D06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360614"/>
              </p:ext>
            </p:extLst>
          </p:nvPr>
        </p:nvGraphicFramePr>
        <p:xfrm>
          <a:off x="0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628A0850-AE94-4B91-BC41-BD365B02C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132406"/>
              </p:ext>
            </p:extLst>
          </p:nvPr>
        </p:nvGraphicFramePr>
        <p:xfrm>
          <a:off x="367460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AF209826-3AB9-45D8-A3FB-0312C1B6E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519120"/>
              </p:ext>
            </p:extLst>
          </p:nvPr>
        </p:nvGraphicFramePr>
        <p:xfrm>
          <a:off x="10275" y="4946754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8710811B-2947-4042-A87C-3AF156CB1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538712"/>
              </p:ext>
            </p:extLst>
          </p:nvPr>
        </p:nvGraphicFramePr>
        <p:xfrm>
          <a:off x="734921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 / OBJETIVOS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11" name="Imagem 10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CBD52EC-1C74-416F-89AA-55354A629C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AC5BCF10-D59E-43F3-A093-560D39313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811949"/>
              </p:ext>
            </p:extLst>
          </p:nvPr>
        </p:nvGraphicFramePr>
        <p:xfrm>
          <a:off x="3674608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E54FCB86-AEA6-465C-91EC-780CCF3A2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149904"/>
              </p:ext>
            </p:extLst>
          </p:nvPr>
        </p:nvGraphicFramePr>
        <p:xfrm>
          <a:off x="7338944" y="268137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93DFB90-C77B-4FF3-998F-82B18A2E2981}"/>
              </a:ext>
            </a:extLst>
          </p:cNvPr>
          <p:cNvSpPr/>
          <p:nvPr/>
        </p:nvSpPr>
        <p:spPr>
          <a:xfrm>
            <a:off x="3674608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73D3B5E-6F6A-432C-8458-6509E53A6891}"/>
              </a:ext>
            </a:extLst>
          </p:cNvPr>
          <p:cNvSpPr/>
          <p:nvPr/>
        </p:nvSpPr>
        <p:spPr>
          <a:xfrm>
            <a:off x="7349219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33184C2-7A72-4185-BEDB-14B4F0E39E5E}"/>
              </a:ext>
            </a:extLst>
          </p:cNvPr>
          <p:cNvSpPr/>
          <p:nvPr/>
        </p:nvSpPr>
        <p:spPr>
          <a:xfrm>
            <a:off x="3677568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EA435ED-97B7-4DEF-ADEA-9EDFFC79DEF0}"/>
              </a:ext>
            </a:extLst>
          </p:cNvPr>
          <p:cNvSpPr/>
          <p:nvPr/>
        </p:nvSpPr>
        <p:spPr>
          <a:xfrm>
            <a:off x="7338944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6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9" grpId="0">
        <p:bldAsOne/>
      </p:bldGraphic>
      <p:bldGraphic spid="7" grpId="0">
        <p:bldAsOne/>
      </p:bldGraphic>
      <p:bldGraphic spid="10" grpId="0">
        <p:bldAsOne/>
      </p:bldGraphic>
      <p:bldP spid="8" grpId="0"/>
      <p:bldGraphic spid="12" grpId="0">
        <p:bldAsOne/>
      </p:bldGraphic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PROTOPERSONA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AE11726-B5FD-4958-A20E-798B059A5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25" y="2125450"/>
            <a:ext cx="4732550" cy="47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STORYBOARD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8" name="Imagem 7" descr="Uma imagem contendo texto, screenshot, relógio&#10;&#10;Descrição gerada automaticamente">
            <a:extLst>
              <a:ext uri="{FF2B5EF4-FFF2-40B4-BE49-F238E27FC236}">
                <a16:creationId xmlns:a16="http://schemas.microsoft.com/office/drawing/2014/main" id="{B34EF682-4D22-469D-AD85-B0398AF40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441"/>
            <a:ext cx="12192000" cy="38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CANVAS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2108F9E-722C-4005-8040-521F34C5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88" y="2236162"/>
            <a:ext cx="9887208" cy="46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8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Tela de jogo de vídeo game&#10;&#10;Descrição gerada automaticamente">
            <a:extLst>
              <a:ext uri="{FF2B5EF4-FFF2-40B4-BE49-F238E27FC236}">
                <a16:creationId xmlns:a16="http://schemas.microsoft.com/office/drawing/2014/main" id="{15ED3509-0B30-45A4-AE3F-204531D4A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4" y="2124486"/>
            <a:ext cx="9420225" cy="5534025"/>
          </a:xfrm>
          <a:prstGeom prst="rect">
            <a:avLst/>
          </a:prstGeom>
        </p:spPr>
      </p:pic>
      <p:pic>
        <p:nvPicPr>
          <p:cNvPr id="12" name="Imagem 11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A1A7E343-EE17-436F-9174-8AC738A49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0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1BC1C8-D364-4832-B337-D4ECE5F6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63" y="2124486"/>
            <a:ext cx="8677074" cy="4780597"/>
          </a:xfrm>
          <a:prstGeom prst="rect">
            <a:avLst/>
          </a:prstGeom>
        </p:spPr>
      </p:pic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73A588B-69F0-4C91-9718-418BFAF1F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77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df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3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108</Words>
  <Application>Microsoft Office PowerPoint</Application>
  <PresentationFormat>Widescreen</PresentationFormat>
  <Paragraphs>51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NEXT STREAMING</vt:lpstr>
      <vt:lpstr>CONTEXTO</vt:lpstr>
      <vt:lpstr>JUSTIFICATIVA / OBJETIVOS</vt:lpstr>
      <vt:lpstr>PROTOPERSONA</vt:lpstr>
      <vt:lpstr>STORYBOARD</vt:lpstr>
      <vt:lpstr>CANVAS</vt:lpstr>
      <vt:lpstr>SOLUÇÃO</vt:lpstr>
      <vt:lpstr>PLANEJAMENTO</vt:lpstr>
      <vt:lpstr>RISCOS</vt:lpstr>
      <vt:lpstr>REQUISITOS</vt:lpstr>
      <vt:lpstr>SOLUÇÃO TÉCNICA</vt:lpstr>
      <vt:lpstr>BANCO DE DADOS</vt:lpstr>
      <vt:lpstr>MOCKUP DE TELAS</vt:lpstr>
      <vt:lpstr>SITE</vt:lpstr>
      <vt:lpstr>USE CASE</vt:lpstr>
      <vt:lpstr>ALERTAS</vt:lpstr>
      <vt:lpstr>HELP DESK</vt:lpstr>
      <vt:lpstr>HELP DESK</vt:lpstr>
      <vt:lpstr>CONCLUSÃO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CARAÇA CORREA</dc:creator>
  <cp:lastModifiedBy>Fernando C Correa</cp:lastModifiedBy>
  <cp:revision>45</cp:revision>
  <dcterms:created xsi:type="dcterms:W3CDTF">2019-05-29T01:11:03Z</dcterms:created>
  <dcterms:modified xsi:type="dcterms:W3CDTF">2019-11-09T20:37:13Z</dcterms:modified>
</cp:coreProperties>
</file>