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6"/>
  </p:sldMasterIdLst>
  <p:notesMasterIdLst>
    <p:notesMasterId r:id="rId60"/>
  </p:notesMasterIdLst>
  <p:sldIdLst>
    <p:sldId id="257" r:id="rId47"/>
    <p:sldId id="256" r:id="rId48"/>
    <p:sldId id="262" r:id="rId49"/>
    <p:sldId id="261" r:id="rId50"/>
    <p:sldId id="263" r:id="rId51"/>
    <p:sldId id="264" r:id="rId52"/>
    <p:sldId id="265" r:id="rId53"/>
    <p:sldId id="272" r:id="rId54"/>
    <p:sldId id="273" r:id="rId55"/>
    <p:sldId id="266" r:id="rId56"/>
    <p:sldId id="267" r:id="rId57"/>
    <p:sldId id="268" r:id="rId58"/>
    <p:sldId id="271" r:id="rId5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A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89E0F-A3EC-B185-D04E-D1A2AE2D5DF0}" v="17" dt="2019-10-03T00:28:59.026"/>
    <p1510:client id="{B79C66A4-E90D-A4FC-185E-7DB7F3801E27}" v="3" dt="2019-10-02T21:24:33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slide" Target="slides/slide1.xml"/><Relationship Id="rId50" Type="http://schemas.openxmlformats.org/officeDocument/2006/relationships/slide" Target="slides/slide4.xml"/><Relationship Id="rId55" Type="http://schemas.openxmlformats.org/officeDocument/2006/relationships/slide" Target="slides/slide9.xml"/><Relationship Id="rId63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customXml" Target="../customXml/item41.xml"/><Relationship Id="rId54" Type="http://schemas.openxmlformats.org/officeDocument/2006/relationships/slide" Target="slides/slide8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" Target="slides/slide7.xml"/><Relationship Id="rId58" Type="http://schemas.openxmlformats.org/officeDocument/2006/relationships/slide" Target="slides/slide12.xml"/><Relationship Id="rId66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3.xml"/><Relationship Id="rId57" Type="http://schemas.openxmlformats.org/officeDocument/2006/relationships/slide" Target="slides/slide11.xml"/><Relationship Id="rId61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6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slide" Target="slides/slide2.xml"/><Relationship Id="rId56" Type="http://schemas.openxmlformats.org/officeDocument/2006/relationships/slide" Target="slides/slide10.xml"/><Relationship Id="rId64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slide" Target="slides/slide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Master" Target="slideMasters/slideMaster1.xml"/><Relationship Id="rId59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ER PAIXÃO DE AQUINO" userId="S::ester.aquino@bandtec.com.br::3d62eee8-1b9f-401c-ade1-50236d50ce06" providerId="AD" clId="Web-{5FE89E0F-A3EC-B185-D04E-D1A2AE2D5DF0}"/>
    <pc:docChg chg="addSld delSld modSld">
      <pc:chgData name="ESTER PAIXÃO DE AQUINO" userId="S::ester.aquino@bandtec.com.br::3d62eee8-1b9f-401c-ade1-50236d50ce06" providerId="AD" clId="Web-{5FE89E0F-A3EC-B185-D04E-D1A2AE2D5DF0}" dt="2019-10-03T00:28:59.026" v="15"/>
      <pc:docMkLst>
        <pc:docMk/>
      </pc:docMkLst>
      <pc:sldChg chg="addSp delSp modSp add replId">
        <pc:chgData name="ESTER PAIXÃO DE AQUINO" userId="S::ester.aquino@bandtec.com.br::3d62eee8-1b9f-401c-ade1-50236d50ce06" providerId="AD" clId="Web-{5FE89E0F-A3EC-B185-D04E-D1A2AE2D5DF0}" dt="2019-10-03T00:28:42.572" v="12" actId="1076"/>
        <pc:sldMkLst>
          <pc:docMk/>
          <pc:sldMk cId="3475312805" sldId="265"/>
        </pc:sldMkLst>
        <pc:picChg chg="add mod">
          <ac:chgData name="ESTER PAIXÃO DE AQUINO" userId="S::ester.aquino@bandtec.com.br::3d62eee8-1b9f-401c-ade1-50236d50ce06" providerId="AD" clId="Web-{5FE89E0F-A3EC-B185-D04E-D1A2AE2D5DF0}" dt="2019-10-03T00:28:42.572" v="12" actId="1076"/>
          <ac:picMkLst>
            <pc:docMk/>
            <pc:sldMk cId="3475312805" sldId="265"/>
            <ac:picMk id="2" creationId="{AC0892C8-2386-4C05-B051-846F810B5EB9}"/>
          </ac:picMkLst>
        </pc:picChg>
        <pc:picChg chg="del">
          <ac:chgData name="ESTER PAIXÃO DE AQUINO" userId="S::ester.aquino@bandtec.com.br::3d62eee8-1b9f-401c-ade1-50236d50ce06" providerId="AD" clId="Web-{5FE89E0F-A3EC-B185-D04E-D1A2AE2D5DF0}" dt="2019-10-03T00:28:19.135" v="8"/>
          <ac:picMkLst>
            <pc:docMk/>
            <pc:sldMk cId="3475312805" sldId="265"/>
            <ac:picMk id="3" creationId="{00000000-0000-0000-0000-000000000000}"/>
          </ac:picMkLst>
        </pc:picChg>
      </pc:sldChg>
      <pc:sldChg chg="add del replId">
        <pc:chgData name="ESTER PAIXÃO DE AQUINO" userId="S::ester.aquino@bandtec.com.br::3d62eee8-1b9f-401c-ade1-50236d50ce06" providerId="AD" clId="Web-{5FE89E0F-A3EC-B185-D04E-D1A2AE2D5DF0}" dt="2019-10-03T00:28:50.213" v="13"/>
        <pc:sldMkLst>
          <pc:docMk/>
          <pc:sldMk cId="154755063" sldId="266"/>
        </pc:sldMkLst>
      </pc:sldChg>
      <pc:sldChg chg="add del replId">
        <pc:chgData name="ESTER PAIXÃO DE AQUINO" userId="S::ester.aquino@bandtec.com.br::3d62eee8-1b9f-401c-ade1-50236d50ce06" providerId="AD" clId="Web-{5FE89E0F-A3EC-B185-D04E-D1A2AE2D5DF0}" dt="2019-10-03T00:28:59.026" v="15"/>
        <pc:sldMkLst>
          <pc:docMk/>
          <pc:sldMk cId="4079548616" sldId="266"/>
        </pc:sldMkLst>
      </pc:sldChg>
    </pc:docChg>
  </pc:docChgLst>
  <pc:docChgLst>
    <pc:chgData name="ESTER PAIXÃO DE AQUINO" userId="S::ester.aquino@bandtec.com.br::3d62eee8-1b9f-401c-ade1-50236d50ce06" providerId="AD" clId="Web-{B79C66A4-E90D-A4FC-185E-7DB7F3801E27}"/>
    <pc:docChg chg="modSld">
      <pc:chgData name="ESTER PAIXÃO DE AQUINO" userId="S::ester.aquino@bandtec.com.br::3d62eee8-1b9f-401c-ade1-50236d50ce06" providerId="AD" clId="Web-{B79C66A4-E90D-A4FC-185E-7DB7F3801E27}" dt="2019-10-02T21:24:33.897" v="2"/>
      <pc:docMkLst>
        <pc:docMk/>
      </pc:docMkLst>
      <pc:sldChg chg="delSp">
        <pc:chgData name="ESTER PAIXÃO DE AQUINO" userId="S::ester.aquino@bandtec.com.br::3d62eee8-1b9f-401c-ade1-50236d50ce06" providerId="AD" clId="Web-{B79C66A4-E90D-A4FC-185E-7DB7F3801E27}" dt="2019-10-02T21:24:17.646" v="0"/>
        <pc:sldMkLst>
          <pc:docMk/>
          <pc:sldMk cId="2212158012" sldId="261"/>
        </pc:sldMkLst>
        <pc:spChg chg="del">
          <ac:chgData name="ESTER PAIXÃO DE AQUINO" userId="S::ester.aquino@bandtec.com.br::3d62eee8-1b9f-401c-ade1-50236d50ce06" providerId="AD" clId="Web-{B79C66A4-E90D-A4FC-185E-7DB7F3801E27}" dt="2019-10-02T21:24:17.646" v="0"/>
          <ac:spMkLst>
            <pc:docMk/>
            <pc:sldMk cId="2212158012" sldId="261"/>
            <ac:spMk id="4" creationId="{FDE57658-89CD-45F1-918C-DDF77908E483}"/>
          </ac:spMkLst>
        </pc:spChg>
      </pc:sldChg>
      <pc:sldChg chg="delSp">
        <pc:chgData name="ESTER PAIXÃO DE AQUINO" userId="S::ester.aquino@bandtec.com.br::3d62eee8-1b9f-401c-ade1-50236d50ce06" providerId="AD" clId="Web-{B79C66A4-E90D-A4FC-185E-7DB7F3801E27}" dt="2019-10-02T21:24:26.772" v="1"/>
        <pc:sldMkLst>
          <pc:docMk/>
          <pc:sldMk cId="2934563373" sldId="263"/>
        </pc:sldMkLst>
        <pc:spChg chg="del">
          <ac:chgData name="ESTER PAIXÃO DE AQUINO" userId="S::ester.aquino@bandtec.com.br::3d62eee8-1b9f-401c-ade1-50236d50ce06" providerId="AD" clId="Web-{B79C66A4-E90D-A4FC-185E-7DB7F3801E27}" dt="2019-10-02T21:24:26.772" v="1"/>
          <ac:spMkLst>
            <pc:docMk/>
            <pc:sldMk cId="2934563373" sldId="263"/>
            <ac:spMk id="4" creationId="{FDE57658-89CD-45F1-918C-DDF77908E483}"/>
          </ac:spMkLst>
        </pc:spChg>
      </pc:sldChg>
      <pc:sldChg chg="delSp">
        <pc:chgData name="ESTER PAIXÃO DE AQUINO" userId="S::ester.aquino@bandtec.com.br::3d62eee8-1b9f-401c-ade1-50236d50ce06" providerId="AD" clId="Web-{B79C66A4-E90D-A4FC-185E-7DB7F3801E27}" dt="2019-10-02T21:24:33.897" v="2"/>
        <pc:sldMkLst>
          <pc:docMk/>
          <pc:sldMk cId="1174976211" sldId="264"/>
        </pc:sldMkLst>
        <pc:spChg chg="del">
          <ac:chgData name="ESTER PAIXÃO DE AQUINO" userId="S::ester.aquino@bandtec.com.br::3d62eee8-1b9f-401c-ade1-50236d50ce06" providerId="AD" clId="Web-{B79C66A4-E90D-A4FC-185E-7DB7F3801E27}" dt="2019-10-02T21:24:33.897" v="2"/>
          <ac:spMkLst>
            <pc:docMk/>
            <pc:sldMk cId="1174976211" sldId="264"/>
            <ac:spMk id="4" creationId="{FDE57658-89CD-45F1-918C-DDF77908E48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913689781754317E-2"/>
          <c:y val="3.2641696042457355E-2"/>
          <c:w val="0.94583058562992128"/>
          <c:h val="0.930590230680084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36-42CF-88B6-1BB539061AF8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36-42CF-88B6-1BB539061AF8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36-42CF-88B6-1BB539061A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7207048"/>
        <c:axId val="327207440"/>
      </c:barChart>
      <c:catAx>
        <c:axId val="3272070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27207440"/>
        <c:crosses val="autoZero"/>
        <c:auto val="1"/>
        <c:lblAlgn val="ctr"/>
        <c:lblOffset val="100"/>
        <c:noMultiLvlLbl val="0"/>
      </c:catAx>
      <c:valAx>
        <c:axId val="32720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7207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cat>
            <c:numRef>
              <c:f>Planilha1!$A$2:$A$6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38-426D-A419-ABC93BE2FE8B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cat>
            <c:numRef>
              <c:f>Planilha1!$A$2:$A$6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Planilha1!$C$2:$C$6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38-426D-A419-ABC93BE2F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7208224"/>
        <c:axId val="326162416"/>
      </c:areaChart>
      <c:dateAx>
        <c:axId val="3272082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26162416"/>
        <c:crosses val="autoZero"/>
        <c:auto val="1"/>
        <c:lblOffset val="100"/>
        <c:baseTimeUnit val="days"/>
      </c:dateAx>
      <c:valAx>
        <c:axId val="32616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7208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913689781754317E-2"/>
          <c:y val="3.2641696042457355E-2"/>
          <c:w val="0.94583058562992128"/>
          <c:h val="0.930590230680084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36-42CF-88B6-1BB539061AF8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36-42CF-88B6-1BB539061AF8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36-42CF-88B6-1BB539061A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6163200"/>
        <c:axId val="326163592"/>
      </c:barChart>
      <c:catAx>
        <c:axId val="3261632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26163592"/>
        <c:crosses val="autoZero"/>
        <c:auto val="1"/>
        <c:lblAlgn val="ctr"/>
        <c:lblOffset val="100"/>
        <c:noMultiLvlLbl val="0"/>
      </c:catAx>
      <c:valAx>
        <c:axId val="326163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6163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cat>
            <c:numRef>
              <c:f>Planilha1!$A$2:$A$6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38-426D-A419-ABC93BE2FE8B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cat>
            <c:numRef>
              <c:f>Planilha1!$A$2:$A$6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Planilha1!$C$2:$C$6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38-426D-A419-ABC93BE2F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6164376"/>
        <c:axId val="326164768"/>
      </c:areaChart>
      <c:dateAx>
        <c:axId val="32616437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26164768"/>
        <c:crosses val="autoZero"/>
        <c:auto val="1"/>
        <c:lblOffset val="100"/>
        <c:baseTimeUnit val="days"/>
      </c:dateAx>
      <c:valAx>
        <c:axId val="32616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6164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24A03-34C5-4CDE-8F9A-618265BC3B27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56315-E922-4277-997E-717516852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173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johnschno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@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johnschno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DEC116-1ADF-4E02-A614-44481FA296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6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25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13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26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43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2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48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5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25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1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0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CF9-0A92-47FD-8264-622093F4E1D3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3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04CF9-0A92-47FD-8264-622093F4E1D3}" type="datetimeFigureOut">
              <a:rPr lang="pt-BR" smtClean="0"/>
              <a:t>09/11/2019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07D25-FB11-48C6-B1A0-AABEBF0A7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01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0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0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chart" Target="../charts/chart1.xml"/><Relationship Id="rId3" Type="http://schemas.openxmlformats.org/officeDocument/2006/relationships/image" Target="../media/image11.PNG"/><Relationship Id="rId21" Type="http://schemas.openxmlformats.org/officeDocument/2006/relationships/image" Target="../media/image29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33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1" Type="http://schemas.openxmlformats.org/officeDocument/2006/relationships/customXml" Target="../../customXml/item2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32.pn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23" Type="http://schemas.openxmlformats.org/officeDocument/2006/relationships/image" Target="../media/image31.svg"/><Relationship Id="rId10" Type="http://schemas.openxmlformats.org/officeDocument/2006/relationships/image" Target="../media/image20.png"/><Relationship Id="rId19" Type="http://schemas.openxmlformats.org/officeDocument/2006/relationships/chart" Target="../charts/chart2.xml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chart" Target="../charts/chart3.xml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33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1" Type="http://schemas.openxmlformats.org/officeDocument/2006/relationships/customXml" Target="../../customXml/item5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32.pn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23" Type="http://schemas.openxmlformats.org/officeDocument/2006/relationships/image" Target="../media/image31.svg"/><Relationship Id="rId10" Type="http://schemas.openxmlformats.org/officeDocument/2006/relationships/image" Target="../media/image20.png"/><Relationship Id="rId19" Type="http://schemas.openxmlformats.org/officeDocument/2006/relationships/chart" Target="../charts/chart4.xml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0.png"/><Relationship Id="rId27" Type="http://schemas.openxmlformats.org/officeDocument/2006/relationships/image" Target="../media/image3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C4E78D5E-F8F9-4189-AF8F-26C8017E14AB}"/>
              </a:ext>
            </a:extLst>
          </p:cNvPr>
          <p:cNvSpPr/>
          <p:nvPr/>
        </p:nvSpPr>
        <p:spPr>
          <a:xfrm>
            <a:off x="292893" y="214311"/>
            <a:ext cx="3276600" cy="6429376"/>
          </a:xfrm>
          <a:custGeom>
            <a:avLst/>
            <a:gdLst>
              <a:gd name="connsiteX0" fmla="*/ 3214688 w 3276600"/>
              <a:gd name="connsiteY0" fmla="*/ 0 h 6429376"/>
              <a:gd name="connsiteX1" fmla="*/ 3276600 w 3276600"/>
              <a:gd name="connsiteY1" fmla="*/ 1566 h 6429376"/>
              <a:gd name="connsiteX2" fmla="*/ 3276600 w 3276600"/>
              <a:gd name="connsiteY2" fmla="*/ 6427811 h 6429376"/>
              <a:gd name="connsiteX3" fmla="*/ 3214688 w 3276600"/>
              <a:gd name="connsiteY3" fmla="*/ 6429376 h 6429376"/>
              <a:gd name="connsiteX4" fmla="*/ 0 w 3276600"/>
              <a:gd name="connsiteY4" fmla="*/ 3214688 h 6429376"/>
              <a:gd name="connsiteX5" fmla="*/ 3214688 w 3276600"/>
              <a:gd name="connsiteY5" fmla="*/ 0 h 642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6600" h="6429376">
                <a:moveTo>
                  <a:pt x="3214688" y="0"/>
                </a:moveTo>
                <a:lnTo>
                  <a:pt x="3276600" y="1566"/>
                </a:lnTo>
                <a:lnTo>
                  <a:pt x="3276600" y="6427811"/>
                </a:lnTo>
                <a:lnTo>
                  <a:pt x="3214688" y="6429376"/>
                </a:lnTo>
                <a:cubicBezTo>
                  <a:pt x="1439265" y="6429376"/>
                  <a:pt x="0" y="4990111"/>
                  <a:pt x="0" y="3214688"/>
                </a:cubicBezTo>
                <a:cubicBezTo>
                  <a:pt x="0" y="1439265"/>
                  <a:pt x="1439265" y="0"/>
                  <a:pt x="321468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  <a:effectLst>
            <a:innerShdw blurRad="63500" dist="50800" dir="108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F12BA-19DC-4489-B1C2-1D52190CF075}"/>
              </a:ext>
            </a:extLst>
          </p:cNvPr>
          <p:cNvSpPr/>
          <p:nvPr/>
        </p:nvSpPr>
        <p:spPr>
          <a:xfrm>
            <a:off x="4762500" y="0"/>
            <a:ext cx="41402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F9CF6-3736-4527-8A39-1D992826271B}"/>
              </a:ext>
            </a:extLst>
          </p:cNvPr>
          <p:cNvSpPr/>
          <p:nvPr/>
        </p:nvSpPr>
        <p:spPr>
          <a:xfrm>
            <a:off x="304800" y="214312"/>
            <a:ext cx="3276600" cy="6429376"/>
          </a:xfrm>
          <a:custGeom>
            <a:avLst/>
            <a:gdLst>
              <a:gd name="connsiteX0" fmla="*/ 3214688 w 3276600"/>
              <a:gd name="connsiteY0" fmla="*/ 0 h 6429376"/>
              <a:gd name="connsiteX1" fmla="*/ 3276600 w 3276600"/>
              <a:gd name="connsiteY1" fmla="*/ 1566 h 6429376"/>
              <a:gd name="connsiteX2" fmla="*/ 3276600 w 3276600"/>
              <a:gd name="connsiteY2" fmla="*/ 6427811 h 6429376"/>
              <a:gd name="connsiteX3" fmla="*/ 3214688 w 3276600"/>
              <a:gd name="connsiteY3" fmla="*/ 6429376 h 6429376"/>
              <a:gd name="connsiteX4" fmla="*/ 0 w 3276600"/>
              <a:gd name="connsiteY4" fmla="*/ 3214688 h 6429376"/>
              <a:gd name="connsiteX5" fmla="*/ 3214688 w 3276600"/>
              <a:gd name="connsiteY5" fmla="*/ 0 h 642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6600" h="6429376">
                <a:moveTo>
                  <a:pt x="3214688" y="0"/>
                </a:moveTo>
                <a:lnTo>
                  <a:pt x="3276600" y="1566"/>
                </a:lnTo>
                <a:lnTo>
                  <a:pt x="3276600" y="6427811"/>
                </a:lnTo>
                <a:lnTo>
                  <a:pt x="3214688" y="6429376"/>
                </a:lnTo>
                <a:cubicBezTo>
                  <a:pt x="1439265" y="6429376"/>
                  <a:pt x="0" y="4990111"/>
                  <a:pt x="0" y="3214688"/>
                </a:cubicBezTo>
                <a:cubicBezTo>
                  <a:pt x="0" y="1439265"/>
                  <a:pt x="1439265" y="0"/>
                  <a:pt x="321468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innerShdw blurRad="63500" dist="50800" dir="108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066533-FFF0-4BD3-8A0A-BB091AF37621}"/>
              </a:ext>
            </a:extLst>
          </p:cNvPr>
          <p:cNvCxnSpPr>
            <a:cxnSpLocks/>
          </p:cNvCxnSpPr>
          <p:nvPr/>
        </p:nvCxnSpPr>
        <p:spPr>
          <a:xfrm>
            <a:off x="7505700" y="2876549"/>
            <a:ext cx="46863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B8CF10D-499A-4AB9-A5FF-E3811554675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1525" y="638175"/>
            <a:ext cx="5581650" cy="5581650"/>
          </a:xfrm>
          <a:custGeom>
            <a:avLst/>
            <a:gdLst>
              <a:gd name="connsiteX0" fmla="*/ 3357563 w 6715126"/>
              <a:gd name="connsiteY0" fmla="*/ 0 h 6715126"/>
              <a:gd name="connsiteX1" fmla="*/ 6715126 w 6715126"/>
              <a:gd name="connsiteY1" fmla="*/ 3357563 h 6715126"/>
              <a:gd name="connsiteX2" fmla="*/ 3357563 w 6715126"/>
              <a:gd name="connsiteY2" fmla="*/ 6715126 h 6715126"/>
              <a:gd name="connsiteX3" fmla="*/ 0 w 6715126"/>
              <a:gd name="connsiteY3" fmla="*/ 3357563 h 6715126"/>
              <a:gd name="connsiteX4" fmla="*/ 3357563 w 6715126"/>
              <a:gd name="connsiteY4" fmla="*/ 0 h 671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5126" h="6715126">
                <a:moveTo>
                  <a:pt x="3357563" y="0"/>
                </a:moveTo>
                <a:cubicBezTo>
                  <a:pt x="5211894" y="0"/>
                  <a:pt x="6715126" y="1503232"/>
                  <a:pt x="6715126" y="3357563"/>
                </a:cubicBezTo>
                <a:cubicBezTo>
                  <a:pt x="6715126" y="5211894"/>
                  <a:pt x="5211894" y="6715126"/>
                  <a:pt x="3357563" y="6715126"/>
                </a:cubicBezTo>
                <a:cubicBezTo>
                  <a:pt x="1503232" y="6715126"/>
                  <a:pt x="0" y="5211894"/>
                  <a:pt x="0" y="3357563"/>
                </a:cubicBezTo>
                <a:cubicBezTo>
                  <a:pt x="0" y="1503232"/>
                  <a:pt x="1503232" y="0"/>
                  <a:pt x="3357563" y="0"/>
                </a:cubicBezTo>
                <a:close/>
              </a:path>
            </a:pathLst>
          </a:cu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AC209C1-ECA6-41CB-B527-BC08CFF444CD}"/>
              </a:ext>
            </a:extLst>
          </p:cNvPr>
          <p:cNvSpPr/>
          <p:nvPr/>
        </p:nvSpPr>
        <p:spPr>
          <a:xfrm rot="10800000">
            <a:off x="4597753" y="489125"/>
            <a:ext cx="2996494" cy="5879749"/>
          </a:xfrm>
          <a:custGeom>
            <a:avLst/>
            <a:gdLst>
              <a:gd name="connsiteX0" fmla="*/ 3214688 w 3276600"/>
              <a:gd name="connsiteY0" fmla="*/ 0 h 6429376"/>
              <a:gd name="connsiteX1" fmla="*/ 3276600 w 3276600"/>
              <a:gd name="connsiteY1" fmla="*/ 1566 h 6429376"/>
              <a:gd name="connsiteX2" fmla="*/ 3276600 w 3276600"/>
              <a:gd name="connsiteY2" fmla="*/ 6427811 h 6429376"/>
              <a:gd name="connsiteX3" fmla="*/ 3214688 w 3276600"/>
              <a:gd name="connsiteY3" fmla="*/ 6429376 h 6429376"/>
              <a:gd name="connsiteX4" fmla="*/ 0 w 3276600"/>
              <a:gd name="connsiteY4" fmla="*/ 3214688 h 6429376"/>
              <a:gd name="connsiteX5" fmla="*/ 3214688 w 3276600"/>
              <a:gd name="connsiteY5" fmla="*/ 0 h 642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6600" h="6429376">
                <a:moveTo>
                  <a:pt x="3214688" y="0"/>
                </a:moveTo>
                <a:lnTo>
                  <a:pt x="3276600" y="1566"/>
                </a:lnTo>
                <a:lnTo>
                  <a:pt x="3276600" y="6427811"/>
                </a:lnTo>
                <a:lnTo>
                  <a:pt x="3214688" y="6429376"/>
                </a:lnTo>
                <a:cubicBezTo>
                  <a:pt x="1439265" y="6429376"/>
                  <a:pt x="0" y="4990111"/>
                  <a:pt x="0" y="3214688"/>
                </a:cubicBezTo>
                <a:cubicBezTo>
                  <a:pt x="0" y="1439265"/>
                  <a:pt x="1439265" y="0"/>
                  <a:pt x="3214688" y="0"/>
                </a:cubicBezTo>
                <a:close/>
              </a:path>
            </a:pathLst>
          </a:custGeom>
          <a:solidFill>
            <a:srgbClr val="0EA20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F301D-D463-4042-AB07-D0DDFDAB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0274" y="3486147"/>
            <a:ext cx="5200650" cy="1804988"/>
          </a:xfrm>
        </p:spPr>
        <p:txBody>
          <a:bodyPr anchor="ctr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4000" dirty="0"/>
              <a:t>BEST</a:t>
            </a:r>
            <a:r>
              <a:rPr lang="en-US" sz="4000" dirty="0">
                <a:solidFill>
                  <a:srgbClr val="0EA20E"/>
                </a:solidFill>
              </a:rPr>
              <a:t>STREAMING</a:t>
            </a:r>
            <a:br>
              <a:rPr lang="en-US" sz="4000" dirty="0">
                <a:solidFill>
                  <a:srgbClr val="0EA20E"/>
                </a:solidFill>
              </a:rPr>
            </a:br>
            <a:r>
              <a:rPr lang="en-US" sz="4000" dirty="0">
                <a:solidFill>
                  <a:srgbClr val="320073"/>
                </a:solidFill>
              </a:rPr>
              <a:t>		</a:t>
            </a:r>
            <a:r>
              <a:rPr lang="en-US" sz="4000" dirty="0">
                <a:solidFill>
                  <a:srgbClr val="0EA20E"/>
                </a:solidFill>
              </a:rPr>
              <a:t>COMPUTING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061928-B35E-4EF5-84D5-39AE0FC5F514}"/>
              </a:ext>
            </a:extLst>
          </p:cNvPr>
          <p:cNvSpPr/>
          <p:nvPr userDrawn="1"/>
        </p:nvSpPr>
        <p:spPr>
          <a:xfrm>
            <a:off x="6095999" y="2808598"/>
            <a:ext cx="135904" cy="1359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DF4973-603F-48E8-AF45-692D4D8FD5AE}"/>
              </a:ext>
            </a:extLst>
          </p:cNvPr>
          <p:cNvSpPr/>
          <p:nvPr userDrawn="1"/>
        </p:nvSpPr>
        <p:spPr>
          <a:xfrm>
            <a:off x="6352704" y="2761409"/>
            <a:ext cx="230280" cy="230280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92C71A-F3D7-4587-A725-55A36EBB0116}"/>
              </a:ext>
            </a:extLst>
          </p:cNvPr>
          <p:cNvSpPr/>
          <p:nvPr userDrawn="1"/>
        </p:nvSpPr>
        <p:spPr>
          <a:xfrm>
            <a:off x="6703785" y="2808598"/>
            <a:ext cx="135904" cy="1359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A84616-937D-47EB-8F88-63C411D4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D5C5-C8E3-4B2C-A235-173635650F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3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Window">
            <a:extLst>
              <a:ext uri="{FF2B5EF4-FFF2-40B4-BE49-F238E27FC236}">
                <a16:creationId xmlns:a16="http://schemas.microsoft.com/office/drawing/2014/main" id="{E4B544D0-2191-4905-852A-BA206D41669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147" name="Group 2">
              <a:extLst>
                <a:ext uri="{FF2B5EF4-FFF2-40B4-BE49-F238E27FC236}">
                  <a16:creationId xmlns:a16="http://schemas.microsoft.com/office/drawing/2014/main" id="{1AEF0781-E99B-4E1B-9B80-AE3E876B7AAC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5" name="Rectangle 10">
                <a:extLst>
                  <a:ext uri="{FF2B5EF4-FFF2-40B4-BE49-F238E27FC236}">
                    <a16:creationId xmlns:a16="http://schemas.microsoft.com/office/drawing/2014/main" id="{FC2EE137-310F-4872-9082-541463F0AAB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6" name="Rectangle 11">
                <a:extLst>
                  <a:ext uri="{FF2B5EF4-FFF2-40B4-BE49-F238E27FC236}">
                    <a16:creationId xmlns:a16="http://schemas.microsoft.com/office/drawing/2014/main" id="{E9A9D393-3F22-4A57-8913-26E012AF2C6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7" name="WindowTitle">
                <a:extLst>
                  <a:ext uri="{FF2B5EF4-FFF2-40B4-BE49-F238E27FC236}">
                    <a16:creationId xmlns:a16="http://schemas.microsoft.com/office/drawing/2014/main" id="{6A9068D2-8329-41DC-982F-F32A19FD5FB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48" name="Minimize - Maximize - Close">
              <a:extLst>
                <a:ext uri="{FF2B5EF4-FFF2-40B4-BE49-F238E27FC236}">
                  <a16:creationId xmlns:a16="http://schemas.microsoft.com/office/drawing/2014/main" id="{60B7AE88-F70A-4FDE-9F5C-7BF9DDDE1BC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50" name="Line">
                <a:extLst>
                  <a:ext uri="{FF2B5EF4-FFF2-40B4-BE49-F238E27FC236}">
                    <a16:creationId xmlns:a16="http://schemas.microsoft.com/office/drawing/2014/main" id="{384D8638-29BC-41FB-9CDC-13650D9EE83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1" name="Line">
                <a:extLst>
                  <a:ext uri="{FF2B5EF4-FFF2-40B4-BE49-F238E27FC236}">
                    <a16:creationId xmlns:a16="http://schemas.microsoft.com/office/drawing/2014/main" id="{392DF0B1-48CF-4E36-A4C4-C54AF8AC39C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52" name="Line">
                <a:extLst>
                  <a:ext uri="{FF2B5EF4-FFF2-40B4-BE49-F238E27FC236}">
                    <a16:creationId xmlns:a16="http://schemas.microsoft.com/office/drawing/2014/main" id="{DB45F6F9-C133-430F-865C-3DB272A5113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Line">
                <a:extLst>
                  <a:ext uri="{FF2B5EF4-FFF2-40B4-BE49-F238E27FC236}">
                    <a16:creationId xmlns:a16="http://schemas.microsoft.com/office/drawing/2014/main" id="{0B33DE5D-E871-4812-92D9-41A92077871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Line">
                <a:extLst>
                  <a:ext uri="{FF2B5EF4-FFF2-40B4-BE49-F238E27FC236}">
                    <a16:creationId xmlns:a16="http://schemas.microsoft.com/office/drawing/2014/main" id="{2523006F-1C9B-4EBF-ADFB-29FB24F312B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9" name="Oval 4">
              <a:extLst>
                <a:ext uri="{FF2B5EF4-FFF2-40B4-BE49-F238E27FC236}">
                  <a16:creationId xmlns:a16="http://schemas.microsoft.com/office/drawing/2014/main" id="{E4962547-6FBC-4667-B25E-C9C6FC34BEF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59" name="Content">
            <a:extLst>
              <a:ext uri="{FF2B5EF4-FFF2-40B4-BE49-F238E27FC236}">
                <a16:creationId xmlns:a16="http://schemas.microsoft.com/office/drawing/2014/main" id="{F6992210-CD23-46E6-9FDC-874977E5EC9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7818349" y="3694684"/>
            <a:ext cx="2058670" cy="5845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Entrar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7" name="Content">
            <a:extLst>
              <a:ext uri="{FF2B5EF4-FFF2-40B4-BE49-F238E27FC236}">
                <a16:creationId xmlns:a16="http://schemas.microsoft.com/office/drawing/2014/main" id="{3F5C806E-E580-44B4-B02C-F8F6ABE3FE4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6296660" y="1621299"/>
            <a:ext cx="5102048" cy="47654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 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8" name="Content">
            <a:extLst>
              <a:ext uri="{FF2B5EF4-FFF2-40B4-BE49-F238E27FC236}">
                <a16:creationId xmlns:a16="http://schemas.microsoft.com/office/drawing/2014/main" id="{0338B31C-1336-438B-82FD-C32CD6EB707F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6296660" y="2686774"/>
            <a:ext cx="5213088" cy="47654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Senha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1" name="CaixaDeTexto 200">
            <a:extLst>
              <a:ext uri="{FF2B5EF4-FFF2-40B4-BE49-F238E27FC236}">
                <a16:creationId xmlns:a16="http://schemas.microsoft.com/office/drawing/2014/main" id="{899A7D86-FA40-4D56-8C97-D118E845D033}"/>
              </a:ext>
            </a:extLst>
          </p:cNvPr>
          <p:cNvSpPr txBox="1"/>
          <p:nvPr/>
        </p:nvSpPr>
        <p:spPr>
          <a:xfrm>
            <a:off x="7818349" y="4625933"/>
            <a:ext cx="252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Esqueci minha senha</a:t>
            </a:r>
          </a:p>
        </p:txBody>
      </p:sp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D52F5A84-8E06-4D84-A256-F95467B379C3}"/>
              </a:ext>
            </a:extLst>
          </p:cNvPr>
          <p:cNvSpPr txBox="1"/>
          <p:nvPr/>
        </p:nvSpPr>
        <p:spPr>
          <a:xfrm>
            <a:off x="7406640" y="547136"/>
            <a:ext cx="268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Login</a:t>
            </a:r>
            <a:endParaRPr lang="pt-BR" b="1" dirty="0"/>
          </a:p>
        </p:txBody>
      </p:sp>
      <p:pic>
        <p:nvPicPr>
          <p:cNvPr id="207" name="Imagem 206" descr="Uma imagem contendo desenho&#10;&#10;Descrição gerada automaticamente">
            <a:extLst>
              <a:ext uri="{FF2B5EF4-FFF2-40B4-BE49-F238E27FC236}">
                <a16:creationId xmlns:a16="http://schemas.microsoft.com/office/drawing/2014/main" id="{A11DF68C-EAFB-4581-AE98-F975777F9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4" y="316304"/>
            <a:ext cx="5493664" cy="64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1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Window">
            <a:extLst>
              <a:ext uri="{FF2B5EF4-FFF2-40B4-BE49-F238E27FC236}">
                <a16:creationId xmlns:a16="http://schemas.microsoft.com/office/drawing/2014/main" id="{E4B544D0-2191-4905-852A-BA206D41669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147" name="Group 2">
              <a:extLst>
                <a:ext uri="{FF2B5EF4-FFF2-40B4-BE49-F238E27FC236}">
                  <a16:creationId xmlns:a16="http://schemas.microsoft.com/office/drawing/2014/main" id="{1AEF0781-E99B-4E1B-9B80-AE3E876B7AAC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5" name="Rectangle 10">
                <a:extLst>
                  <a:ext uri="{FF2B5EF4-FFF2-40B4-BE49-F238E27FC236}">
                    <a16:creationId xmlns:a16="http://schemas.microsoft.com/office/drawing/2014/main" id="{FC2EE137-310F-4872-9082-541463F0AAB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6" name="Rectangle 11">
                <a:extLst>
                  <a:ext uri="{FF2B5EF4-FFF2-40B4-BE49-F238E27FC236}">
                    <a16:creationId xmlns:a16="http://schemas.microsoft.com/office/drawing/2014/main" id="{E9A9D393-3F22-4A57-8913-26E012AF2C6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7" name="WindowTitle">
                <a:extLst>
                  <a:ext uri="{FF2B5EF4-FFF2-40B4-BE49-F238E27FC236}">
                    <a16:creationId xmlns:a16="http://schemas.microsoft.com/office/drawing/2014/main" id="{6A9068D2-8329-41DC-982F-F32A19FD5FB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48" name="Minimize - Maximize - Close">
              <a:extLst>
                <a:ext uri="{FF2B5EF4-FFF2-40B4-BE49-F238E27FC236}">
                  <a16:creationId xmlns:a16="http://schemas.microsoft.com/office/drawing/2014/main" id="{60B7AE88-F70A-4FDE-9F5C-7BF9DDDE1BC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50" name="Line">
                <a:extLst>
                  <a:ext uri="{FF2B5EF4-FFF2-40B4-BE49-F238E27FC236}">
                    <a16:creationId xmlns:a16="http://schemas.microsoft.com/office/drawing/2014/main" id="{384D8638-29BC-41FB-9CDC-13650D9EE83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1" name="Line">
                <a:extLst>
                  <a:ext uri="{FF2B5EF4-FFF2-40B4-BE49-F238E27FC236}">
                    <a16:creationId xmlns:a16="http://schemas.microsoft.com/office/drawing/2014/main" id="{392DF0B1-48CF-4E36-A4C4-C54AF8AC39C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52" name="Line">
                <a:extLst>
                  <a:ext uri="{FF2B5EF4-FFF2-40B4-BE49-F238E27FC236}">
                    <a16:creationId xmlns:a16="http://schemas.microsoft.com/office/drawing/2014/main" id="{DB45F6F9-C133-430F-865C-3DB272A5113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Line">
                <a:extLst>
                  <a:ext uri="{FF2B5EF4-FFF2-40B4-BE49-F238E27FC236}">
                    <a16:creationId xmlns:a16="http://schemas.microsoft.com/office/drawing/2014/main" id="{0B33DE5D-E871-4812-92D9-41A92077871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Line">
                <a:extLst>
                  <a:ext uri="{FF2B5EF4-FFF2-40B4-BE49-F238E27FC236}">
                    <a16:creationId xmlns:a16="http://schemas.microsoft.com/office/drawing/2014/main" id="{2523006F-1C9B-4EBF-ADFB-29FB24F312B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9" name="Oval 4">
              <a:extLst>
                <a:ext uri="{FF2B5EF4-FFF2-40B4-BE49-F238E27FC236}">
                  <a16:creationId xmlns:a16="http://schemas.microsoft.com/office/drawing/2014/main" id="{E4962547-6FBC-4667-B25E-C9C6FC34BEF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Imagem 2" descr="Uma imagem contendo desenho&#10;&#10;Descrição gerada automaticamente">
            <a:extLst>
              <a:ext uri="{FF2B5EF4-FFF2-40B4-BE49-F238E27FC236}">
                <a16:creationId xmlns:a16="http://schemas.microsoft.com/office/drawing/2014/main" id="{6751F7B6-9109-43C8-B068-517DDB716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4" y="273567"/>
            <a:ext cx="11979096" cy="6464503"/>
          </a:xfrm>
          <a:prstGeom prst="rect">
            <a:avLst/>
          </a:prstGeom>
        </p:spPr>
      </p:pic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37C36A2C-F749-4E4F-8810-DDBB2B6EC857}"/>
              </a:ext>
            </a:extLst>
          </p:cNvPr>
          <p:cNvSpPr/>
          <p:nvPr/>
        </p:nvSpPr>
        <p:spPr>
          <a:xfrm>
            <a:off x="5476617" y="2070964"/>
            <a:ext cx="1906442" cy="197277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Gráfico 29" descr="Marca de seleção">
            <a:extLst>
              <a:ext uri="{FF2B5EF4-FFF2-40B4-BE49-F238E27FC236}">
                <a16:creationId xmlns:a16="http://schemas.microsoft.com/office/drawing/2014/main" id="{239DFE16-AE1A-4220-8484-1BBD30966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7774" y="1701492"/>
            <a:ext cx="2059866" cy="205986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03431BD-88CD-4BB4-A2CC-6C48C10457B4}"/>
              </a:ext>
            </a:extLst>
          </p:cNvPr>
          <p:cNvSpPr txBox="1"/>
          <p:nvPr/>
        </p:nvSpPr>
        <p:spPr>
          <a:xfrm>
            <a:off x="5780905" y="4122284"/>
            <a:ext cx="13283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FFFF00"/>
                </a:solidFill>
              </a:rPr>
              <a:t>OK</a:t>
            </a:r>
          </a:p>
          <a:p>
            <a:pPr algn="ctr"/>
            <a:r>
              <a:rPr lang="pt-BR" sz="3200" dirty="0">
                <a:solidFill>
                  <a:srgbClr val="FFFF00"/>
                </a:solidFill>
              </a:rPr>
              <a:t>...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69C7E24-5186-48CC-90E8-1B2677BDBD15}"/>
              </a:ext>
            </a:extLst>
          </p:cNvPr>
          <p:cNvSpPr txBox="1"/>
          <p:nvPr/>
        </p:nvSpPr>
        <p:spPr>
          <a:xfrm>
            <a:off x="4846877" y="5282000"/>
            <a:ext cx="3489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FF00"/>
                </a:solidFill>
              </a:rPr>
              <a:t>Aguarde um momento...</a:t>
            </a:r>
          </a:p>
        </p:txBody>
      </p:sp>
    </p:spTree>
    <p:extLst>
      <p:ext uri="{BB962C8B-B14F-4D97-AF65-F5344CB8AC3E}">
        <p14:creationId xmlns:p14="http://schemas.microsoft.com/office/powerpoint/2010/main" val="188688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Window">
            <a:extLst>
              <a:ext uri="{FF2B5EF4-FFF2-40B4-BE49-F238E27FC236}">
                <a16:creationId xmlns:a16="http://schemas.microsoft.com/office/drawing/2014/main" id="{E4B544D0-2191-4905-852A-BA206D41669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147" name="Group 2">
              <a:extLst>
                <a:ext uri="{FF2B5EF4-FFF2-40B4-BE49-F238E27FC236}">
                  <a16:creationId xmlns:a16="http://schemas.microsoft.com/office/drawing/2014/main" id="{1AEF0781-E99B-4E1B-9B80-AE3E876B7AAC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5" name="Rectangle 10">
                <a:extLst>
                  <a:ext uri="{FF2B5EF4-FFF2-40B4-BE49-F238E27FC236}">
                    <a16:creationId xmlns:a16="http://schemas.microsoft.com/office/drawing/2014/main" id="{FC2EE137-310F-4872-9082-541463F0AAB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6" name="Rectangle 11">
                <a:extLst>
                  <a:ext uri="{FF2B5EF4-FFF2-40B4-BE49-F238E27FC236}">
                    <a16:creationId xmlns:a16="http://schemas.microsoft.com/office/drawing/2014/main" id="{E9A9D393-3F22-4A57-8913-26E012AF2C6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7" name="WindowTitle">
                <a:extLst>
                  <a:ext uri="{FF2B5EF4-FFF2-40B4-BE49-F238E27FC236}">
                    <a16:creationId xmlns:a16="http://schemas.microsoft.com/office/drawing/2014/main" id="{6A9068D2-8329-41DC-982F-F32A19FD5FB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48" name="Minimize - Maximize - Close">
              <a:extLst>
                <a:ext uri="{FF2B5EF4-FFF2-40B4-BE49-F238E27FC236}">
                  <a16:creationId xmlns:a16="http://schemas.microsoft.com/office/drawing/2014/main" id="{60B7AE88-F70A-4FDE-9F5C-7BF9DDDE1BC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50" name="Line">
                <a:extLst>
                  <a:ext uri="{FF2B5EF4-FFF2-40B4-BE49-F238E27FC236}">
                    <a16:creationId xmlns:a16="http://schemas.microsoft.com/office/drawing/2014/main" id="{384D8638-29BC-41FB-9CDC-13650D9EE83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1" name="Line">
                <a:extLst>
                  <a:ext uri="{FF2B5EF4-FFF2-40B4-BE49-F238E27FC236}">
                    <a16:creationId xmlns:a16="http://schemas.microsoft.com/office/drawing/2014/main" id="{392DF0B1-48CF-4E36-A4C4-C54AF8AC39C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52" name="Line">
                <a:extLst>
                  <a:ext uri="{FF2B5EF4-FFF2-40B4-BE49-F238E27FC236}">
                    <a16:creationId xmlns:a16="http://schemas.microsoft.com/office/drawing/2014/main" id="{DB45F6F9-C133-430F-865C-3DB272A5113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Line">
                <a:extLst>
                  <a:ext uri="{FF2B5EF4-FFF2-40B4-BE49-F238E27FC236}">
                    <a16:creationId xmlns:a16="http://schemas.microsoft.com/office/drawing/2014/main" id="{0B33DE5D-E871-4812-92D9-41A92077871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Line">
                <a:extLst>
                  <a:ext uri="{FF2B5EF4-FFF2-40B4-BE49-F238E27FC236}">
                    <a16:creationId xmlns:a16="http://schemas.microsoft.com/office/drawing/2014/main" id="{2523006F-1C9B-4EBF-ADFB-29FB24F312B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9" name="Oval 4">
              <a:extLst>
                <a:ext uri="{FF2B5EF4-FFF2-40B4-BE49-F238E27FC236}">
                  <a16:creationId xmlns:a16="http://schemas.microsoft.com/office/drawing/2014/main" id="{E4962547-6FBC-4667-B25E-C9C6FC34BEF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Imagem 19" descr="Uma imagem contendo desenho&#10;&#10;Descrição gerada automaticamente">
            <a:extLst>
              <a:ext uri="{FF2B5EF4-FFF2-40B4-BE49-F238E27FC236}">
                <a16:creationId xmlns:a16="http://schemas.microsoft.com/office/drawing/2014/main" id="{A30E8BBA-642B-44B5-81DA-6AF395A1C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4" y="273567"/>
            <a:ext cx="2708096" cy="6464503"/>
          </a:xfrm>
          <a:prstGeom prst="rect">
            <a:avLst/>
          </a:prstGeom>
        </p:spPr>
      </p:pic>
      <p:sp>
        <p:nvSpPr>
          <p:cNvPr id="2" name="Sinal de Subtração 1">
            <a:extLst>
              <a:ext uri="{FF2B5EF4-FFF2-40B4-BE49-F238E27FC236}">
                <a16:creationId xmlns:a16="http://schemas.microsoft.com/office/drawing/2014/main" id="{F0A3A827-F224-4362-8C47-270FDDDF17EB}"/>
              </a:ext>
            </a:extLst>
          </p:cNvPr>
          <p:cNvSpPr/>
          <p:nvPr/>
        </p:nvSpPr>
        <p:spPr>
          <a:xfrm>
            <a:off x="1941969" y="404384"/>
            <a:ext cx="759182" cy="216242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inal de Subtração 24">
            <a:extLst>
              <a:ext uri="{FF2B5EF4-FFF2-40B4-BE49-F238E27FC236}">
                <a16:creationId xmlns:a16="http://schemas.microsoft.com/office/drawing/2014/main" id="{BE3BDBA2-3640-49BB-B164-40206DA99792}"/>
              </a:ext>
            </a:extLst>
          </p:cNvPr>
          <p:cNvSpPr/>
          <p:nvPr/>
        </p:nvSpPr>
        <p:spPr>
          <a:xfrm>
            <a:off x="1941969" y="564583"/>
            <a:ext cx="759182" cy="216242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Sinal de Subtração 26">
            <a:extLst>
              <a:ext uri="{FF2B5EF4-FFF2-40B4-BE49-F238E27FC236}">
                <a16:creationId xmlns:a16="http://schemas.microsoft.com/office/drawing/2014/main" id="{6C3FD7EB-9F85-4820-9FFF-1B8B955A26AA}"/>
              </a:ext>
            </a:extLst>
          </p:cNvPr>
          <p:cNvSpPr/>
          <p:nvPr/>
        </p:nvSpPr>
        <p:spPr>
          <a:xfrm>
            <a:off x="1959351" y="728174"/>
            <a:ext cx="750069" cy="197876"/>
          </a:xfrm>
          <a:prstGeom prst="mathMinus">
            <a:avLst>
              <a:gd name="adj1" fmla="val 313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 descr="Casa">
            <a:extLst>
              <a:ext uri="{FF2B5EF4-FFF2-40B4-BE49-F238E27FC236}">
                <a16:creationId xmlns:a16="http://schemas.microsoft.com/office/drawing/2014/main" id="{1A60D6A2-79C6-4602-9148-D19D679059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327" y="386177"/>
            <a:ext cx="746275" cy="53987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EFE299F-DE95-41D1-860E-8850D41BAAA2}"/>
              </a:ext>
            </a:extLst>
          </p:cNvPr>
          <p:cNvSpPr txBox="1"/>
          <p:nvPr/>
        </p:nvSpPr>
        <p:spPr>
          <a:xfrm>
            <a:off x="964306" y="543508"/>
            <a:ext cx="75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Home</a:t>
            </a:r>
          </a:p>
        </p:txBody>
      </p:sp>
      <p:pic>
        <p:nvPicPr>
          <p:cNvPr id="9" name="Gráfico 8" descr="Usuário">
            <a:extLst>
              <a:ext uri="{FF2B5EF4-FFF2-40B4-BE49-F238E27FC236}">
                <a16:creationId xmlns:a16="http://schemas.microsoft.com/office/drawing/2014/main" id="{4B361ED4-D344-4BF4-8773-64885EA128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945" y="1208007"/>
            <a:ext cx="635359" cy="654920"/>
          </a:xfrm>
          <a:prstGeom prst="rect">
            <a:avLst/>
          </a:prstGeom>
        </p:spPr>
      </p:pic>
      <p:pic>
        <p:nvPicPr>
          <p:cNvPr id="11" name="Gráfico 10" descr="Gráfico de barras DPE">
            <a:extLst>
              <a:ext uri="{FF2B5EF4-FFF2-40B4-BE49-F238E27FC236}">
                <a16:creationId xmlns:a16="http://schemas.microsoft.com/office/drawing/2014/main" id="{6BB3CB94-D993-4030-8BE4-C87C81F36FF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778" y="2887999"/>
            <a:ext cx="862854" cy="567923"/>
          </a:xfrm>
          <a:prstGeom prst="rect">
            <a:avLst/>
          </a:prstGeom>
        </p:spPr>
      </p:pic>
      <p:pic>
        <p:nvPicPr>
          <p:cNvPr id="15" name="Gráfico 14" descr="Documento">
            <a:extLst>
              <a:ext uri="{FF2B5EF4-FFF2-40B4-BE49-F238E27FC236}">
                <a16:creationId xmlns:a16="http://schemas.microsoft.com/office/drawing/2014/main" id="{AAE4F48C-595A-4C11-8E63-0C6FA9E734C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0192" y="4545917"/>
            <a:ext cx="789571" cy="481147"/>
          </a:xfrm>
          <a:prstGeom prst="rect">
            <a:avLst/>
          </a:prstGeom>
        </p:spPr>
      </p:pic>
      <p:pic>
        <p:nvPicPr>
          <p:cNvPr id="17" name="Gráfico 16" descr="Campainha">
            <a:extLst>
              <a:ext uri="{FF2B5EF4-FFF2-40B4-BE49-F238E27FC236}">
                <a16:creationId xmlns:a16="http://schemas.microsoft.com/office/drawing/2014/main" id="{0006797E-7B64-4A94-B102-46F5D48AA90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0652" y="2059125"/>
            <a:ext cx="790264" cy="5807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14BF0D4-A2AD-43E3-95AD-3F69FE836100}"/>
              </a:ext>
            </a:extLst>
          </p:cNvPr>
          <p:cNvSpPr txBox="1"/>
          <p:nvPr/>
        </p:nvSpPr>
        <p:spPr>
          <a:xfrm>
            <a:off x="980632" y="2168264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Notificações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D844396-F946-4E56-8648-D1D2718F5C53}"/>
              </a:ext>
            </a:extLst>
          </p:cNvPr>
          <p:cNvCxnSpPr>
            <a:cxnSpLocks/>
          </p:cNvCxnSpPr>
          <p:nvPr/>
        </p:nvCxnSpPr>
        <p:spPr>
          <a:xfrm>
            <a:off x="127843" y="2686229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5CF38BB3-8AFA-423A-92D5-45EE870CB5BA}"/>
              </a:ext>
            </a:extLst>
          </p:cNvPr>
          <p:cNvCxnSpPr>
            <a:cxnSpLocks/>
          </p:cNvCxnSpPr>
          <p:nvPr/>
        </p:nvCxnSpPr>
        <p:spPr>
          <a:xfrm>
            <a:off x="117778" y="3571653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6FB4123-E708-403E-8BF8-90D4B6EB2D15}"/>
              </a:ext>
            </a:extLst>
          </p:cNvPr>
          <p:cNvSpPr txBox="1"/>
          <p:nvPr/>
        </p:nvSpPr>
        <p:spPr>
          <a:xfrm>
            <a:off x="1129890" y="2997638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Gráficos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75F264C3-6C3D-4963-A963-19DC5C0CF9CA}"/>
              </a:ext>
            </a:extLst>
          </p:cNvPr>
          <p:cNvCxnSpPr>
            <a:cxnSpLocks/>
          </p:cNvCxnSpPr>
          <p:nvPr/>
        </p:nvCxnSpPr>
        <p:spPr>
          <a:xfrm>
            <a:off x="117778" y="4331030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48A1A23-4612-4768-997C-8C6F1F157E82}"/>
              </a:ext>
            </a:extLst>
          </p:cNvPr>
          <p:cNvSpPr txBox="1"/>
          <p:nvPr/>
        </p:nvSpPr>
        <p:spPr>
          <a:xfrm>
            <a:off x="929328" y="4612204"/>
            <a:ext cx="187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Gerar Relatórios</a:t>
            </a:r>
          </a:p>
        </p:txBody>
      </p:sp>
      <p:pic>
        <p:nvPicPr>
          <p:cNvPr id="55" name="Gráfico 54" descr="Lápis">
            <a:extLst>
              <a:ext uri="{FF2B5EF4-FFF2-40B4-BE49-F238E27FC236}">
                <a16:creationId xmlns:a16="http://schemas.microsoft.com/office/drawing/2014/main" id="{C5C2EBDB-EB58-409E-93DD-7C2BD6755A6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8018966">
            <a:off x="242397" y="3855313"/>
            <a:ext cx="584446" cy="312701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2C2FE01F-CE4C-4943-B711-F366E7870A30}"/>
              </a:ext>
            </a:extLst>
          </p:cNvPr>
          <p:cNvSpPr txBox="1"/>
          <p:nvPr/>
        </p:nvSpPr>
        <p:spPr>
          <a:xfrm>
            <a:off x="980632" y="3803405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Otimizar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897A4396-AD85-497A-965B-C2653F47EA1F}"/>
              </a:ext>
            </a:extLst>
          </p:cNvPr>
          <p:cNvCxnSpPr>
            <a:cxnSpLocks/>
          </p:cNvCxnSpPr>
          <p:nvPr/>
        </p:nvCxnSpPr>
        <p:spPr>
          <a:xfrm>
            <a:off x="88768" y="5221494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CD6435B-C8D9-41A0-8E2A-B86E84A7AAC3}"/>
              </a:ext>
            </a:extLst>
          </p:cNvPr>
          <p:cNvSpPr txBox="1"/>
          <p:nvPr/>
        </p:nvSpPr>
        <p:spPr>
          <a:xfrm>
            <a:off x="967904" y="1479067"/>
            <a:ext cx="169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Fulano de Tal</a:t>
            </a:r>
          </a:p>
        </p:txBody>
      </p:sp>
      <p:pic>
        <p:nvPicPr>
          <p:cNvPr id="38" name="Gráfico 37" descr="Usuário">
            <a:extLst>
              <a:ext uri="{FF2B5EF4-FFF2-40B4-BE49-F238E27FC236}">
                <a16:creationId xmlns:a16="http://schemas.microsoft.com/office/drawing/2014/main" id="{BE2DC6B1-14CF-48C5-9734-36158101316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3078" y="6049072"/>
            <a:ext cx="724431" cy="484068"/>
          </a:xfrm>
          <a:prstGeom prst="rect">
            <a:avLst/>
          </a:prstGeom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052FCC92-29E9-46D9-A0A3-D0EA152596D6}"/>
              </a:ext>
            </a:extLst>
          </p:cNvPr>
          <p:cNvSpPr txBox="1"/>
          <p:nvPr/>
        </p:nvSpPr>
        <p:spPr>
          <a:xfrm>
            <a:off x="1106461" y="6151387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Meu Perfil</a:t>
            </a:r>
            <a:endParaRPr lang="pt-BR" sz="1600" dirty="0">
              <a:solidFill>
                <a:srgbClr val="FFFF00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BE273A4-FC49-45EB-A980-E3DCC8CF6F07}"/>
              </a:ext>
            </a:extLst>
          </p:cNvPr>
          <p:cNvSpPr txBox="1"/>
          <p:nvPr/>
        </p:nvSpPr>
        <p:spPr>
          <a:xfrm>
            <a:off x="5013960" y="806005"/>
            <a:ext cx="4008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rgbClr val="FFC000"/>
                </a:solidFill>
              </a:rPr>
              <a:t>Gráficos</a:t>
            </a:r>
          </a:p>
        </p:txBody>
      </p:sp>
      <p:graphicFrame>
        <p:nvGraphicFramePr>
          <p:cNvPr id="42" name="Gráfico 41">
            <a:extLst>
              <a:ext uri="{FF2B5EF4-FFF2-40B4-BE49-F238E27FC236}">
                <a16:creationId xmlns:a16="http://schemas.microsoft.com/office/drawing/2014/main" id="{5F64C9B7-B84E-4408-A313-60F494C75F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6253198"/>
              </p:ext>
            </p:extLst>
          </p:nvPr>
        </p:nvGraphicFramePr>
        <p:xfrm>
          <a:off x="7545339" y="2107253"/>
          <a:ext cx="4165764" cy="284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48" name="Gráfico 47">
            <a:extLst>
              <a:ext uri="{FF2B5EF4-FFF2-40B4-BE49-F238E27FC236}">
                <a16:creationId xmlns:a16="http://schemas.microsoft.com/office/drawing/2014/main" id="{F7E826BB-ACE4-4E05-A06D-26725C740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1630449"/>
              </p:ext>
            </p:extLst>
          </p:nvPr>
        </p:nvGraphicFramePr>
        <p:xfrm>
          <a:off x="2855707" y="2105493"/>
          <a:ext cx="4342296" cy="3038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53" name="CaixaDeTexto 52">
            <a:extLst>
              <a:ext uri="{FF2B5EF4-FFF2-40B4-BE49-F238E27FC236}">
                <a16:creationId xmlns:a16="http://schemas.microsoft.com/office/drawing/2014/main" id="{F57C8CF2-B1FF-4275-9485-89E66B95EA2E}"/>
              </a:ext>
            </a:extLst>
          </p:cNvPr>
          <p:cNvSpPr txBox="1"/>
          <p:nvPr/>
        </p:nvSpPr>
        <p:spPr>
          <a:xfrm>
            <a:off x="3246782" y="5221494"/>
            <a:ext cx="233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Recent Updates</a:t>
            </a:r>
          </a:p>
        </p:txBody>
      </p:sp>
      <p:pic>
        <p:nvPicPr>
          <p:cNvPr id="58" name="Gráfico 57" descr="Usuário">
            <a:extLst>
              <a:ext uri="{FF2B5EF4-FFF2-40B4-BE49-F238E27FC236}">
                <a16:creationId xmlns:a16="http://schemas.microsoft.com/office/drawing/2014/main" id="{D4358DED-7619-47B3-830D-FE3BBAE6B6AF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40594" y="5590826"/>
            <a:ext cx="423023" cy="251821"/>
          </a:xfrm>
          <a:prstGeom prst="rect">
            <a:avLst/>
          </a:prstGeom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17B02C98-0713-4C57-B4B1-0A07F962DB24}"/>
              </a:ext>
            </a:extLst>
          </p:cNvPr>
          <p:cNvSpPr txBox="1"/>
          <p:nvPr/>
        </p:nvSpPr>
        <p:spPr>
          <a:xfrm>
            <a:off x="3730779" y="5578236"/>
            <a:ext cx="104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Fulano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1" name="Gráfico 60" descr="Área de Transferência">
            <a:extLst>
              <a:ext uri="{FF2B5EF4-FFF2-40B4-BE49-F238E27FC236}">
                <a16:creationId xmlns:a16="http://schemas.microsoft.com/office/drawing/2014/main" id="{A9DC9805-C887-45B9-A10B-B172AA35B7C5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507214" y="5584656"/>
            <a:ext cx="205407" cy="338958"/>
          </a:xfrm>
          <a:prstGeom prst="rect">
            <a:avLst/>
          </a:prstGeom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0A9C3182-7AC9-4F5D-8180-80CFF40C7E77}"/>
              </a:ext>
            </a:extLst>
          </p:cNvPr>
          <p:cNvSpPr txBox="1"/>
          <p:nvPr/>
        </p:nvSpPr>
        <p:spPr>
          <a:xfrm>
            <a:off x="4674996" y="5591178"/>
            <a:ext cx="2113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October 3rd, 2018</a:t>
            </a:r>
          </a:p>
        </p:txBody>
      </p:sp>
      <p:pic>
        <p:nvPicPr>
          <p:cNvPr id="65" name="Gráfico 64" descr="Computador">
            <a:extLst>
              <a:ext uri="{FF2B5EF4-FFF2-40B4-BE49-F238E27FC236}">
                <a16:creationId xmlns:a16="http://schemas.microsoft.com/office/drawing/2014/main" id="{A9209AA7-CB6B-45FA-B7C3-F46DB9AD10CD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1301" y="5291020"/>
            <a:ext cx="761641" cy="625369"/>
          </a:xfrm>
          <a:prstGeom prst="rect">
            <a:avLst/>
          </a:prstGeom>
        </p:spPr>
      </p:pic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3442E7BD-AFE8-4C09-844B-B4F6053C2E91}"/>
              </a:ext>
            </a:extLst>
          </p:cNvPr>
          <p:cNvCxnSpPr>
            <a:cxnSpLocks/>
          </p:cNvCxnSpPr>
          <p:nvPr/>
        </p:nvCxnSpPr>
        <p:spPr>
          <a:xfrm>
            <a:off x="96810" y="6002719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2A1D37F-2DD8-462F-BCEF-05E86BCBAFC2}"/>
              </a:ext>
            </a:extLst>
          </p:cNvPr>
          <p:cNvSpPr txBox="1"/>
          <p:nvPr/>
        </p:nvSpPr>
        <p:spPr>
          <a:xfrm>
            <a:off x="1256523" y="5395581"/>
            <a:ext cx="18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Minhas Specs</a:t>
            </a:r>
            <a:endParaRPr lang="pt-BR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6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Window">
            <a:extLst>
              <a:ext uri="{FF2B5EF4-FFF2-40B4-BE49-F238E27FC236}">
                <a16:creationId xmlns:a16="http://schemas.microsoft.com/office/drawing/2014/main" id="{E4B544D0-2191-4905-852A-BA206D41669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147" name="Group 2">
              <a:extLst>
                <a:ext uri="{FF2B5EF4-FFF2-40B4-BE49-F238E27FC236}">
                  <a16:creationId xmlns:a16="http://schemas.microsoft.com/office/drawing/2014/main" id="{1AEF0781-E99B-4E1B-9B80-AE3E876B7AAC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55" name="Rectangle 10">
                <a:extLst>
                  <a:ext uri="{FF2B5EF4-FFF2-40B4-BE49-F238E27FC236}">
                    <a16:creationId xmlns:a16="http://schemas.microsoft.com/office/drawing/2014/main" id="{FC2EE137-310F-4872-9082-541463F0AAB8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6" name="Rectangle 11">
                <a:extLst>
                  <a:ext uri="{FF2B5EF4-FFF2-40B4-BE49-F238E27FC236}">
                    <a16:creationId xmlns:a16="http://schemas.microsoft.com/office/drawing/2014/main" id="{E9A9D393-3F22-4A57-8913-26E012AF2C6E}"/>
                  </a:ext>
                </a:extLst>
              </p:cNvPr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57" name="WindowTitle">
                <a:extLst>
                  <a:ext uri="{FF2B5EF4-FFF2-40B4-BE49-F238E27FC236}">
                    <a16:creationId xmlns:a16="http://schemas.microsoft.com/office/drawing/2014/main" id="{6A9068D2-8329-41DC-982F-F32A19FD5FBC}"/>
                  </a:ext>
                </a:extLst>
              </p:cNvPr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148" name="Minimize - Maximize - Close">
              <a:extLst>
                <a:ext uri="{FF2B5EF4-FFF2-40B4-BE49-F238E27FC236}">
                  <a16:creationId xmlns:a16="http://schemas.microsoft.com/office/drawing/2014/main" id="{60B7AE88-F70A-4FDE-9F5C-7BF9DDDE1BC5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50" name="Line">
                <a:extLst>
                  <a:ext uri="{FF2B5EF4-FFF2-40B4-BE49-F238E27FC236}">
                    <a16:creationId xmlns:a16="http://schemas.microsoft.com/office/drawing/2014/main" id="{384D8638-29BC-41FB-9CDC-13650D9EE83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1" name="Line">
                <a:extLst>
                  <a:ext uri="{FF2B5EF4-FFF2-40B4-BE49-F238E27FC236}">
                    <a16:creationId xmlns:a16="http://schemas.microsoft.com/office/drawing/2014/main" id="{392DF0B1-48CF-4E36-A4C4-C54AF8AC39C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52" name="Line">
                <a:extLst>
                  <a:ext uri="{FF2B5EF4-FFF2-40B4-BE49-F238E27FC236}">
                    <a16:creationId xmlns:a16="http://schemas.microsoft.com/office/drawing/2014/main" id="{DB45F6F9-C133-430F-865C-3DB272A5113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Line">
                <a:extLst>
                  <a:ext uri="{FF2B5EF4-FFF2-40B4-BE49-F238E27FC236}">
                    <a16:creationId xmlns:a16="http://schemas.microsoft.com/office/drawing/2014/main" id="{0B33DE5D-E871-4812-92D9-41A92077871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Line">
                <a:extLst>
                  <a:ext uri="{FF2B5EF4-FFF2-40B4-BE49-F238E27FC236}">
                    <a16:creationId xmlns:a16="http://schemas.microsoft.com/office/drawing/2014/main" id="{2523006F-1C9B-4EBF-ADFB-29FB24F312B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9" name="Oval 4">
              <a:extLst>
                <a:ext uri="{FF2B5EF4-FFF2-40B4-BE49-F238E27FC236}">
                  <a16:creationId xmlns:a16="http://schemas.microsoft.com/office/drawing/2014/main" id="{E4962547-6FBC-4667-B25E-C9C6FC34BEF8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Imagem 19" descr="Uma imagem contendo desenho&#10;&#10;Descrição gerada automaticamente">
            <a:extLst>
              <a:ext uri="{FF2B5EF4-FFF2-40B4-BE49-F238E27FC236}">
                <a16:creationId xmlns:a16="http://schemas.microsoft.com/office/drawing/2014/main" id="{A30E8BBA-642B-44B5-81DA-6AF395A1C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4" y="273567"/>
            <a:ext cx="2708096" cy="6464503"/>
          </a:xfrm>
          <a:prstGeom prst="rect">
            <a:avLst/>
          </a:prstGeom>
        </p:spPr>
      </p:pic>
      <p:sp>
        <p:nvSpPr>
          <p:cNvPr id="2" name="Sinal de Subtração 1">
            <a:extLst>
              <a:ext uri="{FF2B5EF4-FFF2-40B4-BE49-F238E27FC236}">
                <a16:creationId xmlns:a16="http://schemas.microsoft.com/office/drawing/2014/main" id="{F0A3A827-F224-4362-8C47-270FDDDF17EB}"/>
              </a:ext>
            </a:extLst>
          </p:cNvPr>
          <p:cNvSpPr/>
          <p:nvPr/>
        </p:nvSpPr>
        <p:spPr>
          <a:xfrm>
            <a:off x="1941969" y="404384"/>
            <a:ext cx="759182" cy="216242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inal de Subtração 24">
            <a:extLst>
              <a:ext uri="{FF2B5EF4-FFF2-40B4-BE49-F238E27FC236}">
                <a16:creationId xmlns:a16="http://schemas.microsoft.com/office/drawing/2014/main" id="{BE3BDBA2-3640-49BB-B164-40206DA99792}"/>
              </a:ext>
            </a:extLst>
          </p:cNvPr>
          <p:cNvSpPr/>
          <p:nvPr/>
        </p:nvSpPr>
        <p:spPr>
          <a:xfrm>
            <a:off x="1941969" y="564583"/>
            <a:ext cx="759182" cy="216242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Sinal de Subtração 26">
            <a:extLst>
              <a:ext uri="{FF2B5EF4-FFF2-40B4-BE49-F238E27FC236}">
                <a16:creationId xmlns:a16="http://schemas.microsoft.com/office/drawing/2014/main" id="{6C3FD7EB-9F85-4820-9FFF-1B8B955A26AA}"/>
              </a:ext>
            </a:extLst>
          </p:cNvPr>
          <p:cNvSpPr/>
          <p:nvPr/>
        </p:nvSpPr>
        <p:spPr>
          <a:xfrm>
            <a:off x="1959351" y="728174"/>
            <a:ext cx="750069" cy="197876"/>
          </a:xfrm>
          <a:prstGeom prst="mathMinus">
            <a:avLst>
              <a:gd name="adj1" fmla="val 313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 descr="Casa">
            <a:extLst>
              <a:ext uri="{FF2B5EF4-FFF2-40B4-BE49-F238E27FC236}">
                <a16:creationId xmlns:a16="http://schemas.microsoft.com/office/drawing/2014/main" id="{1A60D6A2-79C6-4602-9148-D19D679059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327" y="386177"/>
            <a:ext cx="746275" cy="53987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EFE299F-DE95-41D1-860E-8850D41BAAA2}"/>
              </a:ext>
            </a:extLst>
          </p:cNvPr>
          <p:cNvSpPr txBox="1"/>
          <p:nvPr/>
        </p:nvSpPr>
        <p:spPr>
          <a:xfrm>
            <a:off x="964306" y="543508"/>
            <a:ext cx="75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Home</a:t>
            </a:r>
          </a:p>
        </p:txBody>
      </p:sp>
      <p:pic>
        <p:nvPicPr>
          <p:cNvPr id="9" name="Gráfico 8" descr="Usuário">
            <a:extLst>
              <a:ext uri="{FF2B5EF4-FFF2-40B4-BE49-F238E27FC236}">
                <a16:creationId xmlns:a16="http://schemas.microsoft.com/office/drawing/2014/main" id="{4B361ED4-D344-4BF4-8773-64885EA128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945" y="1208007"/>
            <a:ext cx="635359" cy="654920"/>
          </a:xfrm>
          <a:prstGeom prst="rect">
            <a:avLst/>
          </a:prstGeom>
        </p:spPr>
      </p:pic>
      <p:pic>
        <p:nvPicPr>
          <p:cNvPr id="11" name="Gráfico 10" descr="Gráfico de barras DPE">
            <a:extLst>
              <a:ext uri="{FF2B5EF4-FFF2-40B4-BE49-F238E27FC236}">
                <a16:creationId xmlns:a16="http://schemas.microsoft.com/office/drawing/2014/main" id="{6BB3CB94-D993-4030-8BE4-C87C81F36FF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778" y="2887999"/>
            <a:ext cx="862854" cy="567923"/>
          </a:xfrm>
          <a:prstGeom prst="rect">
            <a:avLst/>
          </a:prstGeom>
        </p:spPr>
      </p:pic>
      <p:pic>
        <p:nvPicPr>
          <p:cNvPr id="15" name="Gráfico 14" descr="Documento">
            <a:extLst>
              <a:ext uri="{FF2B5EF4-FFF2-40B4-BE49-F238E27FC236}">
                <a16:creationId xmlns:a16="http://schemas.microsoft.com/office/drawing/2014/main" id="{AAE4F48C-595A-4C11-8E63-0C6FA9E734C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0192" y="4545917"/>
            <a:ext cx="789571" cy="481147"/>
          </a:xfrm>
          <a:prstGeom prst="rect">
            <a:avLst/>
          </a:prstGeom>
        </p:spPr>
      </p:pic>
      <p:pic>
        <p:nvPicPr>
          <p:cNvPr id="17" name="Gráfico 16" descr="Campainha">
            <a:extLst>
              <a:ext uri="{FF2B5EF4-FFF2-40B4-BE49-F238E27FC236}">
                <a16:creationId xmlns:a16="http://schemas.microsoft.com/office/drawing/2014/main" id="{0006797E-7B64-4A94-B102-46F5D48AA90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0593" y="2045036"/>
            <a:ext cx="790264" cy="58075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14BF0D4-A2AD-43E3-95AD-3F69FE836100}"/>
              </a:ext>
            </a:extLst>
          </p:cNvPr>
          <p:cNvSpPr txBox="1"/>
          <p:nvPr/>
        </p:nvSpPr>
        <p:spPr>
          <a:xfrm>
            <a:off x="980632" y="2168264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Notificações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D844396-F946-4E56-8648-D1D2718F5C53}"/>
              </a:ext>
            </a:extLst>
          </p:cNvPr>
          <p:cNvCxnSpPr>
            <a:cxnSpLocks/>
          </p:cNvCxnSpPr>
          <p:nvPr/>
        </p:nvCxnSpPr>
        <p:spPr>
          <a:xfrm>
            <a:off x="127843" y="2686229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5CF38BB3-8AFA-423A-92D5-45EE870CB5BA}"/>
              </a:ext>
            </a:extLst>
          </p:cNvPr>
          <p:cNvCxnSpPr>
            <a:cxnSpLocks/>
          </p:cNvCxnSpPr>
          <p:nvPr/>
        </p:nvCxnSpPr>
        <p:spPr>
          <a:xfrm>
            <a:off x="127843" y="3558401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6FB4123-E708-403E-8BF8-90D4B6EB2D15}"/>
              </a:ext>
            </a:extLst>
          </p:cNvPr>
          <p:cNvSpPr txBox="1"/>
          <p:nvPr/>
        </p:nvSpPr>
        <p:spPr>
          <a:xfrm>
            <a:off x="1129890" y="2997638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Gráficos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75F264C3-6C3D-4963-A963-19DC5C0CF9CA}"/>
              </a:ext>
            </a:extLst>
          </p:cNvPr>
          <p:cNvCxnSpPr>
            <a:cxnSpLocks/>
          </p:cNvCxnSpPr>
          <p:nvPr/>
        </p:nvCxnSpPr>
        <p:spPr>
          <a:xfrm>
            <a:off x="117778" y="4331030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48A1A23-4612-4768-997C-8C6F1F157E82}"/>
              </a:ext>
            </a:extLst>
          </p:cNvPr>
          <p:cNvSpPr txBox="1"/>
          <p:nvPr/>
        </p:nvSpPr>
        <p:spPr>
          <a:xfrm>
            <a:off x="929328" y="4612204"/>
            <a:ext cx="187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Gerar Relatórios</a:t>
            </a:r>
          </a:p>
        </p:txBody>
      </p:sp>
      <p:pic>
        <p:nvPicPr>
          <p:cNvPr id="55" name="Gráfico 54" descr="Lápis">
            <a:extLst>
              <a:ext uri="{FF2B5EF4-FFF2-40B4-BE49-F238E27FC236}">
                <a16:creationId xmlns:a16="http://schemas.microsoft.com/office/drawing/2014/main" id="{C5C2EBDB-EB58-409E-93DD-7C2BD6755A6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8018966">
            <a:off x="242397" y="3855313"/>
            <a:ext cx="584446" cy="312701"/>
          </a:xfrm>
          <a:prstGeom prst="rect">
            <a:avLst/>
          </a:prstGeom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2C2FE01F-CE4C-4943-B711-F366E7870A30}"/>
              </a:ext>
            </a:extLst>
          </p:cNvPr>
          <p:cNvSpPr txBox="1"/>
          <p:nvPr/>
        </p:nvSpPr>
        <p:spPr>
          <a:xfrm>
            <a:off x="980632" y="3803405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Otimizar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897A4396-AD85-497A-965B-C2653F47EA1F}"/>
              </a:ext>
            </a:extLst>
          </p:cNvPr>
          <p:cNvCxnSpPr>
            <a:cxnSpLocks/>
          </p:cNvCxnSpPr>
          <p:nvPr/>
        </p:nvCxnSpPr>
        <p:spPr>
          <a:xfrm>
            <a:off x="88768" y="5221494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CD6435B-C8D9-41A0-8E2A-B86E84A7AAC3}"/>
              </a:ext>
            </a:extLst>
          </p:cNvPr>
          <p:cNvSpPr txBox="1"/>
          <p:nvPr/>
        </p:nvSpPr>
        <p:spPr>
          <a:xfrm>
            <a:off x="967904" y="1479067"/>
            <a:ext cx="169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Fulano de Tal</a:t>
            </a:r>
          </a:p>
        </p:txBody>
      </p:sp>
      <p:pic>
        <p:nvPicPr>
          <p:cNvPr id="38" name="Gráfico 37" descr="Usuário">
            <a:extLst>
              <a:ext uri="{FF2B5EF4-FFF2-40B4-BE49-F238E27FC236}">
                <a16:creationId xmlns:a16="http://schemas.microsoft.com/office/drawing/2014/main" id="{BE2DC6B1-14CF-48C5-9734-36158101316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3078" y="6049072"/>
            <a:ext cx="724431" cy="484068"/>
          </a:xfrm>
          <a:prstGeom prst="rect">
            <a:avLst/>
          </a:prstGeom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052FCC92-29E9-46D9-A0A3-D0EA152596D6}"/>
              </a:ext>
            </a:extLst>
          </p:cNvPr>
          <p:cNvSpPr txBox="1"/>
          <p:nvPr/>
        </p:nvSpPr>
        <p:spPr>
          <a:xfrm>
            <a:off x="1106461" y="6151387"/>
            <a:ext cx="160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Meu Perfil</a:t>
            </a:r>
            <a:endParaRPr lang="pt-BR" sz="1600" dirty="0">
              <a:solidFill>
                <a:srgbClr val="FFFF00"/>
              </a:solidFill>
            </a:endParaRPr>
          </a:p>
        </p:txBody>
      </p:sp>
      <p:graphicFrame>
        <p:nvGraphicFramePr>
          <p:cNvPr id="42" name="Gráfico 41">
            <a:extLst>
              <a:ext uri="{FF2B5EF4-FFF2-40B4-BE49-F238E27FC236}">
                <a16:creationId xmlns:a16="http://schemas.microsoft.com/office/drawing/2014/main" id="{5F64C9B7-B84E-4408-A313-60F494C75F77}"/>
              </a:ext>
            </a:extLst>
          </p:cNvPr>
          <p:cNvGraphicFramePr/>
          <p:nvPr/>
        </p:nvGraphicFramePr>
        <p:xfrm>
          <a:off x="7545339" y="2107253"/>
          <a:ext cx="4165764" cy="2842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48" name="Gráfico 47">
            <a:extLst>
              <a:ext uri="{FF2B5EF4-FFF2-40B4-BE49-F238E27FC236}">
                <a16:creationId xmlns:a16="http://schemas.microsoft.com/office/drawing/2014/main" id="{F7E826BB-ACE4-4E05-A06D-26725C740E75}"/>
              </a:ext>
            </a:extLst>
          </p:cNvPr>
          <p:cNvGraphicFramePr/>
          <p:nvPr/>
        </p:nvGraphicFramePr>
        <p:xfrm>
          <a:off x="2855707" y="2105493"/>
          <a:ext cx="4342296" cy="3038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53" name="CaixaDeTexto 52">
            <a:extLst>
              <a:ext uri="{FF2B5EF4-FFF2-40B4-BE49-F238E27FC236}">
                <a16:creationId xmlns:a16="http://schemas.microsoft.com/office/drawing/2014/main" id="{F57C8CF2-B1FF-4275-9485-89E66B95EA2E}"/>
              </a:ext>
            </a:extLst>
          </p:cNvPr>
          <p:cNvSpPr txBox="1"/>
          <p:nvPr/>
        </p:nvSpPr>
        <p:spPr>
          <a:xfrm>
            <a:off x="3246782" y="5221494"/>
            <a:ext cx="233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Recent Updates</a:t>
            </a:r>
          </a:p>
        </p:txBody>
      </p:sp>
      <p:pic>
        <p:nvPicPr>
          <p:cNvPr id="58" name="Gráfico 57" descr="Usuário">
            <a:extLst>
              <a:ext uri="{FF2B5EF4-FFF2-40B4-BE49-F238E27FC236}">
                <a16:creationId xmlns:a16="http://schemas.microsoft.com/office/drawing/2014/main" id="{D4358DED-7619-47B3-830D-FE3BBAE6B6AF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40594" y="5590826"/>
            <a:ext cx="423023" cy="251821"/>
          </a:xfrm>
          <a:prstGeom prst="rect">
            <a:avLst/>
          </a:prstGeom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17B02C98-0713-4C57-B4B1-0A07F962DB24}"/>
              </a:ext>
            </a:extLst>
          </p:cNvPr>
          <p:cNvSpPr txBox="1"/>
          <p:nvPr/>
        </p:nvSpPr>
        <p:spPr>
          <a:xfrm>
            <a:off x="3730779" y="5578236"/>
            <a:ext cx="104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Fulano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1" name="Gráfico 60" descr="Área de Transferência">
            <a:extLst>
              <a:ext uri="{FF2B5EF4-FFF2-40B4-BE49-F238E27FC236}">
                <a16:creationId xmlns:a16="http://schemas.microsoft.com/office/drawing/2014/main" id="{A9DC9805-C887-45B9-A10B-B172AA35B7C5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507214" y="5584656"/>
            <a:ext cx="205407" cy="338958"/>
          </a:xfrm>
          <a:prstGeom prst="rect">
            <a:avLst/>
          </a:prstGeom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0A9C3182-7AC9-4F5D-8180-80CFF40C7E77}"/>
              </a:ext>
            </a:extLst>
          </p:cNvPr>
          <p:cNvSpPr txBox="1"/>
          <p:nvPr/>
        </p:nvSpPr>
        <p:spPr>
          <a:xfrm>
            <a:off x="4674996" y="5591178"/>
            <a:ext cx="2113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75000"/>
                  </a:schemeClr>
                </a:solidFill>
              </a:rPr>
              <a:t>October 3rd, 2018</a:t>
            </a:r>
          </a:p>
        </p:txBody>
      </p:sp>
      <p:pic>
        <p:nvPicPr>
          <p:cNvPr id="65" name="Gráfico 64" descr="Computador">
            <a:extLst>
              <a:ext uri="{FF2B5EF4-FFF2-40B4-BE49-F238E27FC236}">
                <a16:creationId xmlns:a16="http://schemas.microsoft.com/office/drawing/2014/main" id="{A9209AA7-CB6B-45FA-B7C3-F46DB9AD10CD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1301" y="5291020"/>
            <a:ext cx="761641" cy="625369"/>
          </a:xfrm>
          <a:prstGeom prst="rect">
            <a:avLst/>
          </a:prstGeom>
        </p:spPr>
      </p:pic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3442E7BD-AFE8-4C09-844B-B4F6053C2E91}"/>
              </a:ext>
            </a:extLst>
          </p:cNvPr>
          <p:cNvCxnSpPr>
            <a:cxnSpLocks/>
          </p:cNvCxnSpPr>
          <p:nvPr/>
        </p:nvCxnSpPr>
        <p:spPr>
          <a:xfrm>
            <a:off x="96810" y="6002719"/>
            <a:ext cx="270809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2A1D37F-2DD8-462F-BCEF-05E86BCBAFC2}"/>
              </a:ext>
            </a:extLst>
          </p:cNvPr>
          <p:cNvSpPr txBox="1"/>
          <p:nvPr/>
        </p:nvSpPr>
        <p:spPr>
          <a:xfrm>
            <a:off x="1256523" y="5395581"/>
            <a:ext cx="18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Minhas Specs</a:t>
            </a:r>
            <a:endParaRPr lang="pt-BR" sz="1600" dirty="0">
              <a:solidFill>
                <a:srgbClr val="FFFF00"/>
              </a:solidFill>
            </a:endParaRPr>
          </a:p>
        </p:txBody>
      </p:sp>
      <p:pic>
        <p:nvPicPr>
          <p:cNvPr id="47" name="Gráfico 46" descr="Aviso">
            <a:extLst>
              <a:ext uri="{FF2B5EF4-FFF2-40B4-BE49-F238E27FC236}">
                <a16:creationId xmlns:a16="http://schemas.microsoft.com/office/drawing/2014/main" id="{11F07AFD-4F7F-43B5-BC2E-E6B441F528B4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955773" y="694621"/>
            <a:ext cx="914400" cy="914400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6B13CC89-A5DB-4845-99B8-A1E0B35CA538}"/>
              </a:ext>
            </a:extLst>
          </p:cNvPr>
          <p:cNvSpPr txBox="1"/>
          <p:nvPr/>
        </p:nvSpPr>
        <p:spPr>
          <a:xfrm>
            <a:off x="4883005" y="852056"/>
            <a:ext cx="6565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FFC000"/>
                </a:solidFill>
              </a:rPr>
              <a:t>Sistema chegando próximo do limite!</a:t>
            </a:r>
          </a:p>
        </p:txBody>
      </p:sp>
      <p:sp>
        <p:nvSpPr>
          <p:cNvPr id="63" name="Fluxograma: Conector 62">
            <a:extLst>
              <a:ext uri="{FF2B5EF4-FFF2-40B4-BE49-F238E27FC236}">
                <a16:creationId xmlns:a16="http://schemas.microsoft.com/office/drawing/2014/main" id="{B421EE2D-CA36-4F47-848D-76A2031B23C8}"/>
              </a:ext>
            </a:extLst>
          </p:cNvPr>
          <p:cNvSpPr/>
          <p:nvPr/>
        </p:nvSpPr>
        <p:spPr>
          <a:xfrm>
            <a:off x="2388158" y="2189703"/>
            <a:ext cx="361175" cy="343106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8EB57D-F33C-41E5-AA6B-06B4F7DBBC2D}"/>
              </a:ext>
            </a:extLst>
          </p:cNvPr>
          <p:cNvSpPr txBox="1"/>
          <p:nvPr/>
        </p:nvSpPr>
        <p:spPr>
          <a:xfrm>
            <a:off x="2417990" y="2155539"/>
            <a:ext cx="19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0295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E57658-89CD-45F1-918C-DDF77908E483}"/>
              </a:ext>
            </a:extLst>
          </p:cNvPr>
          <p:cNvSpPr txBox="1">
            <a:spLocks/>
          </p:cNvSpPr>
          <p:nvPr/>
        </p:nvSpPr>
        <p:spPr>
          <a:xfrm>
            <a:off x="902594" y="474864"/>
            <a:ext cx="10515600" cy="5672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MOCKUP DE TELA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96" y="1215007"/>
            <a:ext cx="7992196" cy="532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4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96" y="1227886"/>
            <a:ext cx="7992196" cy="532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2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96" y="1215007"/>
            <a:ext cx="7992196" cy="533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96" y="1194298"/>
            <a:ext cx="7992196" cy="534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6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96" y="1227885"/>
            <a:ext cx="7992196" cy="534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7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721" y="1150093"/>
            <a:ext cx="7990934" cy="533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1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33" y="1107890"/>
            <a:ext cx="8040805" cy="537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3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33" y="1107890"/>
            <a:ext cx="8040805" cy="536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10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4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WindowsPhoneIcons.Minus" Revision="1" Stencil="System.Storyboarding.WindowsPhoneIcons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2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2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649AC061D4F04BB6EC1102DFB829AB" ma:contentTypeVersion="7" ma:contentTypeDescription="Crie um novo documento." ma:contentTypeScope="" ma:versionID="7400a1209ddb294a2c6756ae156987bc">
  <xsd:schema xmlns:xsd="http://www.w3.org/2001/XMLSchema" xmlns:xs="http://www.w3.org/2001/XMLSchema" xmlns:p="http://schemas.microsoft.com/office/2006/metadata/properties" xmlns:ns2="be2b4223-36fe-405e-863b-49c6636b162e" targetNamespace="http://schemas.microsoft.com/office/2006/metadata/properties" ma:root="true" ma:fieldsID="fff7bd6c89929ebc4342f5643ac8637b" ns2:_="">
    <xsd:import namespace="be2b4223-36fe-405e-863b-49c6636b16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b4223-36fe-405e-863b-49c6636b1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6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27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28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2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3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6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3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44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4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8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9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626AF6F4-D651-4697-8F4E-2A177121AC0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6521DAB-AB54-4417-9A3F-680FC200503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A0B0AB4-528F-45D0-9477-351EBE4AC7B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2297194-F276-4C35-9AA2-BFDF1B032F77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64CECF6-9DCA-4D1C-9B38-E0688ABC9BE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CA1E503-3BE5-48F9-8903-1F5A0E5B53FA}">
  <ds:schemaRefs>
    <ds:schemaRef ds:uri="http://schemas.microsoft.com/VisualStudio/2011/storyboarding/control/v1.0"/>
  </ds:schemaRefs>
</ds:datastoreItem>
</file>

<file path=customXml/itemProps15.xml><?xml version="1.0" encoding="utf-8"?>
<ds:datastoreItem xmlns:ds="http://schemas.openxmlformats.org/officeDocument/2006/customXml" ds:itemID="{51555E5B-9572-4B7C-AB35-3DC0CE4FB3E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62DF848-E0E0-4394-9BE0-9A530544640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09031ECE-7E03-480D-B8BB-25C6F89B5A5C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5F8EF8D-4BAC-4081-A49F-1FB3D0F236F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DE73E15-4A4C-4609-9E53-44984B8EC6D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8B65369-76D4-44B9-8CEB-D454AC76CCEB}">
  <ds:schemaRefs>
    <ds:schemaRef ds:uri="http://schemas.microsoft.com/VisualStudio/2011/storyboarding/control/v1.0"/>
  </ds:schemaRefs>
</ds:datastoreItem>
</file>

<file path=customXml/itemProps20.xml><?xml version="1.0" encoding="utf-8"?>
<ds:datastoreItem xmlns:ds="http://schemas.openxmlformats.org/officeDocument/2006/customXml" ds:itemID="{5A225238-AABA-45A9-AC2D-060623C679CD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83CE332-ECC5-4BAC-A734-C260BE747A0D}">
  <ds:schemaRefs>
    <ds:schemaRef ds:uri="http://schemas.microsoft.com/VisualStudio/2011/storyboarding/control/v1.0"/>
  </ds:schemaRefs>
</ds:datastoreItem>
</file>

<file path=customXml/itemProps22.xml><?xml version="1.0" encoding="utf-8"?>
<ds:datastoreItem xmlns:ds="http://schemas.openxmlformats.org/officeDocument/2006/customXml" ds:itemID="{79ABC63F-3EAA-44E1-9363-B5F7F5B74EC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3E4F016-3020-48A6-B99F-C1871B414E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2b4223-36fe-405e-863b-49c6636b16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4.xml><?xml version="1.0" encoding="utf-8"?>
<ds:datastoreItem xmlns:ds="http://schemas.openxmlformats.org/officeDocument/2006/customXml" ds:itemID="{8376A45C-3B73-430A-AB07-14AE228ECB55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089AD14-2AFF-487A-A99A-106B05215CC5}">
  <ds:schemaRefs>
    <ds:schemaRef ds:uri="http://schemas.microsoft.com/VisualStudio/2011/storyboarding/control/v1.0"/>
  </ds:schemaRefs>
</ds:datastoreItem>
</file>

<file path=customXml/itemProps26.xml><?xml version="1.0" encoding="utf-8"?>
<ds:datastoreItem xmlns:ds="http://schemas.openxmlformats.org/officeDocument/2006/customXml" ds:itemID="{2ED57B16-65F0-4D88-8FC8-86653DF414F3}">
  <ds:schemaRefs>
    <ds:schemaRef ds:uri="http://schemas.microsoft.com/VisualStudio/2011/storyboarding/control/v1.0"/>
  </ds:schemaRefs>
</ds:datastoreItem>
</file>

<file path=customXml/itemProps27.xml><?xml version="1.0" encoding="utf-8"?>
<ds:datastoreItem xmlns:ds="http://schemas.openxmlformats.org/officeDocument/2006/customXml" ds:itemID="{5F8B743C-58C9-496B-861D-37CFDCB689D2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EF7ABAC1-700C-45E5-BC18-4E0BD9D11B1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6DE97C9-309D-4BCA-892B-123C1150A8E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A351D3C-E1D0-4BEF-A94F-4308047B2C7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0B57552-8ED6-4DB9-AC14-7622A986B75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CFDDF06-4D2E-4D6D-9A1B-C447B3F4EA67}">
  <ds:schemaRefs>
    <ds:schemaRef ds:uri="http://schemas.microsoft.com/VisualStudio/2011/storyboarding/control/v1.0"/>
  </ds:schemaRefs>
</ds:datastoreItem>
</file>

<file path=customXml/itemProps32.xml><?xml version="1.0" encoding="utf-8"?>
<ds:datastoreItem xmlns:ds="http://schemas.openxmlformats.org/officeDocument/2006/customXml" ds:itemID="{4475BC4D-1BB3-42EE-94C9-1B162D8BAFED}">
  <ds:schemaRefs>
    <ds:schemaRef ds:uri="http://schemas.microsoft.com/VisualStudio/2011/storyboarding/control/v1.0"/>
  </ds:schemaRefs>
</ds:datastoreItem>
</file>

<file path=customXml/itemProps33.xml><?xml version="1.0" encoding="utf-8"?>
<ds:datastoreItem xmlns:ds="http://schemas.openxmlformats.org/officeDocument/2006/customXml" ds:itemID="{5792F4C1-F673-48AF-9180-27DAB8429A56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B8AF5A6-FA45-4246-A67D-74215671FBEF}">
  <ds:schemaRefs>
    <ds:schemaRef ds:uri="http://schemas.microsoft.com/VisualStudio/2011/storyboarding/control/v1.0"/>
  </ds:schemaRefs>
</ds:datastoreItem>
</file>

<file path=customXml/itemProps35.xml><?xml version="1.0" encoding="utf-8"?>
<ds:datastoreItem xmlns:ds="http://schemas.openxmlformats.org/officeDocument/2006/customXml" ds:itemID="{D876FCC0-9E7A-48B1-8E50-1A0759F74E0A}">
  <ds:schemaRefs>
    <ds:schemaRef ds:uri="http://schemas.microsoft.com/VisualStudio/2011/storyboarding/control/v1.0"/>
  </ds:schemaRefs>
</ds:datastoreItem>
</file>

<file path=customXml/itemProps36.xml><?xml version="1.0" encoding="utf-8"?>
<ds:datastoreItem xmlns:ds="http://schemas.openxmlformats.org/officeDocument/2006/customXml" ds:itemID="{05C8BB45-782C-4141-A21F-408D72D18D5D}">
  <ds:schemaRefs>
    <ds:schemaRef ds:uri="http://schemas.microsoft.com/VisualStudio/2011/storyboarding/control/v1.0"/>
  </ds:schemaRefs>
</ds:datastoreItem>
</file>

<file path=customXml/itemProps37.xml><?xml version="1.0" encoding="utf-8"?>
<ds:datastoreItem xmlns:ds="http://schemas.openxmlformats.org/officeDocument/2006/customXml" ds:itemID="{22BBB2FA-F8D8-485D-82A6-F1C443370B3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8DB5CDF-21ED-4D61-A992-0396D310747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1AE11140-FDC2-4D5B-A243-B14FB96F23E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C0C511F-E67D-4D4A-9A7B-6E9F2916E4D8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A56E7BBF-4AD1-4BAB-BB90-656BC303E39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4C59C856-0773-4CC4-9D11-59CDAB2C93D8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227E5C53-C01D-4E70-A6B9-862CEA9643D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366DA436-CE30-453F-9CC1-28AD3B50F144}">
  <ds:schemaRefs>
    <ds:schemaRef ds:uri="http://schemas.microsoft.com/VisualStudio/2011/storyboarding/control/v1.0"/>
  </ds:schemaRefs>
</ds:datastoreItem>
</file>

<file path=customXml/itemProps44.xml><?xml version="1.0" encoding="utf-8"?>
<ds:datastoreItem xmlns:ds="http://schemas.openxmlformats.org/officeDocument/2006/customXml" ds:itemID="{5A6F5145-09F5-421E-ABA8-035D9DF59D73}">
  <ds:schemaRefs>
    <ds:schemaRef ds:uri="http://schemas.microsoft.com/VisualStudio/2011/storyboarding/control/v1.0"/>
  </ds:schemaRefs>
</ds:datastoreItem>
</file>

<file path=customXml/itemProps45.xml><?xml version="1.0" encoding="utf-8"?>
<ds:datastoreItem xmlns:ds="http://schemas.openxmlformats.org/officeDocument/2006/customXml" ds:itemID="{01FACDDE-CC9D-43DE-9246-E5E3169392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5.xml><?xml version="1.0" encoding="utf-8"?>
<ds:datastoreItem xmlns:ds="http://schemas.openxmlformats.org/officeDocument/2006/customXml" ds:itemID="{07B4B1F0-46E6-4525-908E-6C21720ECF7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945FD6A-04E9-4DD2-94EC-104268517FC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4C88D0F-33F8-4BFF-A62E-630D09631C51}">
  <ds:schemaRefs>
    <ds:schemaRef ds:uri="http://schemas.microsoft.com/sharepoint/v3/contenttype/forms"/>
  </ds:schemaRefs>
</ds:datastoreItem>
</file>

<file path=customXml/itemProps8.xml><?xml version="1.0" encoding="utf-8"?>
<ds:datastoreItem xmlns:ds="http://schemas.openxmlformats.org/officeDocument/2006/customXml" ds:itemID="{41DBEBA3-14A1-4E49-8002-F47304C3BF3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27AAB3D-F37E-4B34-B90F-D9F3A1FF566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87</Words>
  <Application>Microsoft Office PowerPoint</Application>
  <PresentationFormat>Widescreen</PresentationFormat>
  <Paragraphs>42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Tema do Office</vt:lpstr>
      <vt:lpstr>BESTSTREAMING   COMPUTING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BESTSTREAMING   CUMPUTING</dc:title>
  <dc:creator>Ester Paixao de Aquino</dc:creator>
  <cp:lastModifiedBy>Fernando C Correa</cp:lastModifiedBy>
  <cp:revision>44</cp:revision>
  <dcterms:created xsi:type="dcterms:W3CDTF">2019-10-02T16:35:44Z</dcterms:created>
  <dcterms:modified xsi:type="dcterms:W3CDTF">2019-11-09T20:21:23Z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0x01010070649AC061D4F04BB6EC1102DFB829AB</vt:lpwstr>
  </property>
  <property fmtid="{D5CDD505-2E9C-101B-9397-08002B2CF9AE}" pid="3" name="Tfs.IsStoryboard">
    <vt:bool>true</vt:bool>
  </property>
</Properties>
</file>