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9" r:id="rId3"/>
    <p:sldId id="279" r:id="rId4"/>
    <p:sldId id="309" r:id="rId5"/>
    <p:sldId id="302" r:id="rId6"/>
    <p:sldId id="303" r:id="rId7"/>
    <p:sldId id="304" r:id="rId8"/>
    <p:sldId id="278" r:id="rId9"/>
    <p:sldId id="280" r:id="rId10"/>
    <p:sldId id="281" r:id="rId11"/>
    <p:sldId id="282" r:id="rId12"/>
    <p:sldId id="284" r:id="rId13"/>
    <p:sldId id="285" r:id="rId14"/>
    <p:sldId id="305" r:id="rId15"/>
    <p:sldId id="286" r:id="rId16"/>
    <p:sldId id="307" r:id="rId17"/>
    <p:sldId id="290" r:id="rId18"/>
    <p:sldId id="275" r:id="rId19"/>
    <p:sldId id="306" r:id="rId20"/>
    <p:sldId id="288" r:id="rId21"/>
    <p:sldId id="29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910" autoAdjust="0"/>
  </p:normalViewPr>
  <p:slideViewPr>
    <p:cSldViewPr snapToGrid="0" showGuides="1">
      <p:cViewPr varScale="1">
        <p:scale>
          <a:sx n="80" d="100"/>
          <a:sy n="80" d="100"/>
        </p:scale>
        <p:origin x="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/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2.xml"/><Relationship Id="rId21" Type="http://schemas.openxmlformats.org/officeDocument/2006/relationships/diagramColors" Target="../diagrams/colors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openxmlformats.org/officeDocument/2006/relationships/diagramColors" Target="../diagrams/colors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QuickStyle" Target="../diagrams/quickStyle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openxmlformats.org/officeDocument/2006/relationships/diagramColors" Target="../diagrams/colors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1.png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RISCOS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D48235F0-17F4-4FCF-A6A5-2CFDDD34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40E328-FC72-43C3-9E8D-7987A9328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6" y="3109136"/>
            <a:ext cx="11534088" cy="2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49DDC3-8A1B-4955-90DC-69F986EED6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0" y="2650997"/>
            <a:ext cx="9415118" cy="37322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90AAB64-6F00-4636-8038-D1283F4B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3259F94-0F75-4C73-AC20-4C4EBF655E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2144625"/>
            <a:ext cx="10602768" cy="51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 TÉCNICA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F7ACE-A70A-4E69-A4F3-CBFC6E0F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275694"/>
            <a:ext cx="6153150" cy="45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MOCKUP DE TELAS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723E23-D82F-45B0-88EC-DDDFE883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6DB973-ADA8-4BD8-A0D5-B09EA980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0DDC97-4E38-4DA0-ADF6-6DB47EEA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36902"/>
            <a:ext cx="3797807" cy="4351338"/>
          </a:xfrm>
        </p:spPr>
        <p:txBody>
          <a:bodyPr>
            <a:normAutofit/>
          </a:bodyPr>
          <a:lstStyle/>
          <a:p>
            <a:endParaRPr lang="pt-BR" sz="20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Imagem 3" descr="Uma imagem contendo texto, mapa, traçado&#10;&#10;Descrição gerada automaticamente">
            <a:extLst>
              <a:ext uri="{FF2B5EF4-FFF2-40B4-BE49-F238E27FC236}">
                <a16:creationId xmlns:a16="http://schemas.microsoft.com/office/drawing/2014/main" id="{EE85C85E-C6D2-4592-9A16-40AEC16E5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8" y="2461151"/>
            <a:ext cx="6467524" cy="42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ALERTAS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A675EDE-9184-411F-AE4F-6F3543E4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680" y="2124486"/>
            <a:ext cx="6658640" cy="4757982"/>
          </a:xfr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D7827F-9FCF-4E92-8ECD-9537F41F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465034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37770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194019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859020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91675B36-9352-4C7F-B56F-CD83C9D500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457BA6AF-208F-4C5C-9BA0-19D42B68D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20500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246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P spid="8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360614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32406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1912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8710811B-2947-4042-A87C-3AF156CB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38712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 / OBJETIVOS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CBD52EC-1C74-416F-89AA-55354A629C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AC5BCF10-D59E-43F3-A093-560D39313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11949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54FCB86-AEA6-465C-91EC-780CCF3A2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149904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93DFB90-C77B-4FF3-998F-82B18A2E2981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73D3B5E-6F6A-432C-8458-6509E53A6891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3184C2-7A72-4185-BEDB-14B4F0E39E5E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EA435ED-97B7-4DEF-ADEA-9EDFFC79DEF0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Graphic spid="10" grpId="0">
        <p:bldAsOne/>
      </p:bldGraphic>
      <p:bldP spid="8" grpId="0"/>
      <p:bldGraphic spid="12" grpId="0">
        <p:bldAsOne/>
      </p:bldGraphic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PROTOPERSONA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AE11726-B5FD-4958-A20E-798B059A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25" y="2125450"/>
            <a:ext cx="4732550" cy="47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STORYBOARD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 descr="Uma imagem contendo texto, screenshot, relógio&#10;&#10;Descrição gerada automaticamente">
            <a:extLst>
              <a:ext uri="{FF2B5EF4-FFF2-40B4-BE49-F238E27FC236}">
                <a16:creationId xmlns:a16="http://schemas.microsoft.com/office/drawing/2014/main" id="{B34EF682-4D22-469D-AD85-B0398AF4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441"/>
            <a:ext cx="12192000" cy="38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CANVAS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2108F9E-722C-4005-8040-521F34C5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88" y="22361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15ED3509-0B30-45A4-AE3F-204531D4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4" y="2124486"/>
            <a:ext cx="9420225" cy="5534025"/>
          </a:xfrm>
          <a:prstGeom prst="rect">
            <a:avLst/>
          </a:prstGeom>
        </p:spPr>
      </p:pic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A1A7E343-EE17-436F-9174-8AC738A49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BC1C8-D364-4832-B337-D4ECE5F6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3" y="2124486"/>
            <a:ext cx="8677074" cy="4780597"/>
          </a:xfrm>
          <a:prstGeom prst="rect">
            <a:avLst/>
          </a:prstGeo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108</Words>
  <Application>Microsoft Office PowerPoint</Application>
  <PresentationFormat>Widescreen</PresentationFormat>
  <Paragraphs>51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NEXT STREAMING</vt:lpstr>
      <vt:lpstr>CONTEXTO</vt:lpstr>
      <vt:lpstr>JUSTIFICATIVA / OBJETIVOS</vt:lpstr>
      <vt:lpstr>PROTOPERSONA</vt:lpstr>
      <vt:lpstr>STORYBOARD</vt:lpstr>
      <vt:lpstr>CANVAS</vt:lpstr>
      <vt:lpstr>SOLUÇÃO</vt:lpstr>
      <vt:lpstr>PLANEJAMENTO</vt:lpstr>
      <vt:lpstr>RISCOS</vt:lpstr>
      <vt:lpstr>REQUISITOS</vt:lpstr>
      <vt:lpstr>SOLUÇÃO TÉCNICA</vt:lpstr>
      <vt:lpstr>BANCO DE DADOS</vt:lpstr>
      <vt:lpstr>MOCKUP DE TELAS</vt:lpstr>
      <vt:lpstr>SITE</vt:lpstr>
      <vt:lpstr>USE CASE</vt:lpstr>
      <vt:lpstr>ALERTAS</vt:lpstr>
      <vt:lpstr>HELP DESK</vt:lpstr>
      <vt:lpstr>HELP DESK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CARAÇA CORREA</dc:creator>
  <cp:lastModifiedBy>Fernando C Correa</cp:lastModifiedBy>
  <cp:revision>46</cp:revision>
  <dcterms:created xsi:type="dcterms:W3CDTF">2019-05-29T01:11:03Z</dcterms:created>
  <dcterms:modified xsi:type="dcterms:W3CDTF">2019-11-09T21:18:01Z</dcterms:modified>
</cp:coreProperties>
</file>