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B7074-595C-47DA-9378-30F88A32C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493B6C-DA9E-4CC0-A1D4-466FBCCE4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1F02D8-6A31-4404-A4C2-2572A671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AF3-DBE3-457C-AE3F-FB4678F64C86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46B604-981E-462D-877B-1A46BF58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665C22-CE24-4DA1-8B04-520BF011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DBDB-C7CE-46AC-B773-AB513117E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39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F008A-0F1A-4ED3-A5B2-47945AB8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0A5123-BC98-4EBC-B001-33D137778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60FB7E-B6D2-411E-8BA8-2C5F1235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AF3-DBE3-457C-AE3F-FB4678F64C86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C8925-2C21-4BD4-8017-750B7827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76F0FB-7A7E-47B3-B076-BDD31D0A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DBDB-C7CE-46AC-B773-AB513117E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0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1E924F-23A5-4D15-A8FE-24EAFB32A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1E56BA-51A1-47FE-BC81-064A2BC84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4E83A9-A3EB-451A-93E9-B4D74534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AF3-DBE3-457C-AE3F-FB4678F64C86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8443E7-D818-40E9-96C1-D3346445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29EF22-6B7D-4C4D-9D96-422F7E2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DBDB-C7CE-46AC-B773-AB513117E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20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F8147-AEA4-4814-AC7E-A12DFF26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E294D8-EF52-4354-9750-FEC25C7C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C2BFE2-A765-41E0-9C88-9406EFE0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AF3-DBE3-457C-AE3F-FB4678F64C86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6F2B8E-79BB-46E8-8AA2-63CEA998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18703-40CA-4D3A-8DCE-8C8FC568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DBDB-C7CE-46AC-B773-AB513117E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17E22-318D-4105-A979-8F9C6DBF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2D549-4D31-49C4-A916-78622FFB3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144D37-CCCA-4B89-BABD-064412F5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AF3-DBE3-457C-AE3F-FB4678F64C86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E6350E-9982-4327-A049-D8A113A8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9A4524-AAB0-49E1-A60E-7155A32C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DBDB-C7CE-46AC-B773-AB513117E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2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20BFA-10B1-4DB8-9602-52CC5FCC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35A8E6-318A-48BB-A18D-40829BD4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F8B9C3-1DF7-484C-9BE5-473B91EEF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E74AAA-4FFE-41FC-BE28-5DAF0139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AF3-DBE3-457C-AE3F-FB4678F64C86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3CE41F-4F7D-4709-B309-CF0F7A1B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8A3682-9ACE-4B48-ABF5-FFEF1107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DBDB-C7CE-46AC-B773-AB513117E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0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1D6B4-7858-4582-9C6B-F978860B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A0F2EE-B8A5-4CC2-B3EF-3C864A28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40FD29-B6F8-4275-837F-B49CAE050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8C3ED6-251D-451A-8990-BA84A7F0E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FD2402-BD7C-4B08-AB36-25F825A30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CF24DD-2C2A-4554-9F13-4CD37A51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AF3-DBE3-457C-AE3F-FB4678F64C86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E12993-7EFA-4206-99E5-77BC1890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584E2E-247E-4F9D-AA9D-44C37A86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DBDB-C7CE-46AC-B773-AB513117E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04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7B684-3968-4615-918E-D5D4DAFD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270229-0DFE-40E4-8E3A-A4472F42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AF3-DBE3-457C-AE3F-FB4678F64C86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8B2BAE-059E-492D-8B01-BE4BABF2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A15ED8-B14C-4476-8185-A72C6CAB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DBDB-C7CE-46AC-B773-AB513117E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36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5EC610-0E53-404A-B9ED-507D872C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AF3-DBE3-457C-AE3F-FB4678F64C86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883F54-94A1-4827-A670-A1001A9C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8C4EEE-415B-4A03-985B-7F1BF3D6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DBDB-C7CE-46AC-B773-AB513117E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55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08CEA-E644-495A-808B-470E7F79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885C92-9D4E-451B-9F39-CD35032C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43C74D-1696-4E21-8B78-9459BBA50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C1C6DA-FF7B-430C-AF01-48CF67A5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AF3-DBE3-457C-AE3F-FB4678F64C86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B6E00B-2070-406E-902E-91EE08F1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089EB5-FA50-4597-A0C0-B2AEAB9A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DBDB-C7CE-46AC-B773-AB513117E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33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AC6D6-AFA6-45BC-8A56-6BAECEC8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ACE2D2-EF66-4156-A78D-7DA88977E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13528B-11FC-41DD-97C1-147C7DB68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B0A79B-7062-4998-BD4D-CBECD84F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AF3-DBE3-457C-AE3F-FB4678F64C86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449E66-8E9C-42A5-8CF2-6261C7F3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32B460-B62C-40BE-9D1B-63B0FC04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DBDB-C7CE-46AC-B773-AB513117E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37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F56352-014E-4F17-B8C8-C34DC96A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713742-5BCB-41C9-B379-C072774E7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5F8725-5EE0-4FBD-B163-9CB85389F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0AF3-DBE3-457C-AE3F-FB4678F64C86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06212E-C693-46A4-B408-392D1B2E9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1D3F39-FEAE-4A5F-86D3-B454E464E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8DBDB-C7CE-46AC-B773-AB513117E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05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5205A71-86E3-4A5E-9C4B-0C7BC7C4082B}"/>
              </a:ext>
            </a:extLst>
          </p:cNvPr>
          <p:cNvSpPr/>
          <p:nvPr/>
        </p:nvSpPr>
        <p:spPr>
          <a:xfrm>
            <a:off x="697598" y="1493540"/>
            <a:ext cx="3284376" cy="4430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B65FDBD-4C3A-42E5-AA2C-4EEF0AE43DBF}"/>
              </a:ext>
            </a:extLst>
          </p:cNvPr>
          <p:cNvSpPr/>
          <p:nvPr/>
        </p:nvSpPr>
        <p:spPr>
          <a:xfrm>
            <a:off x="4139567" y="1495637"/>
            <a:ext cx="3284376" cy="217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CA47BC-692B-4342-9B31-37AF32326FA8}"/>
              </a:ext>
            </a:extLst>
          </p:cNvPr>
          <p:cNvSpPr txBox="1"/>
          <p:nvPr/>
        </p:nvSpPr>
        <p:spPr>
          <a:xfrm>
            <a:off x="1265995" y="1568741"/>
            <a:ext cx="214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Entities Package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645E5EC-21AE-4CA4-9FA9-CE8B7E703622}"/>
              </a:ext>
            </a:extLst>
          </p:cNvPr>
          <p:cNvSpPr txBox="1"/>
          <p:nvPr/>
        </p:nvSpPr>
        <p:spPr>
          <a:xfrm>
            <a:off x="4761336" y="3893469"/>
            <a:ext cx="214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Repositories Package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91348D5-B3F5-4E0D-9AEB-73C839C361F1}"/>
              </a:ext>
            </a:extLst>
          </p:cNvPr>
          <p:cNvSpPr/>
          <p:nvPr/>
        </p:nvSpPr>
        <p:spPr>
          <a:xfrm>
            <a:off x="4139567" y="3747482"/>
            <a:ext cx="3284376" cy="217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395CDC-50AE-4E12-B5EE-72731FCBBB33}"/>
              </a:ext>
            </a:extLst>
          </p:cNvPr>
          <p:cNvSpPr txBox="1"/>
          <p:nvPr/>
        </p:nvSpPr>
        <p:spPr>
          <a:xfrm>
            <a:off x="4810849" y="1714728"/>
            <a:ext cx="214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Services Package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E8C4944-0D2F-44B9-BD38-BD136F82F3EB}"/>
              </a:ext>
            </a:extLst>
          </p:cNvPr>
          <p:cNvSpPr/>
          <p:nvPr/>
        </p:nvSpPr>
        <p:spPr>
          <a:xfrm>
            <a:off x="1265995" y="2162861"/>
            <a:ext cx="2246609" cy="4221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 Class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C7EB656-8C65-47F6-9528-7D139123D1BE}"/>
              </a:ext>
            </a:extLst>
          </p:cNvPr>
          <p:cNvSpPr/>
          <p:nvPr/>
        </p:nvSpPr>
        <p:spPr>
          <a:xfrm>
            <a:off x="1265995" y="3007818"/>
            <a:ext cx="2246609" cy="4221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Order Class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11B999D-6135-45D7-9850-676F12A1941B}"/>
              </a:ext>
            </a:extLst>
          </p:cNvPr>
          <p:cNvSpPr/>
          <p:nvPr/>
        </p:nvSpPr>
        <p:spPr>
          <a:xfrm>
            <a:off x="1265995" y="3928559"/>
            <a:ext cx="2246609" cy="4221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Product Class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A712F3A-6801-46DC-BA3C-A4E3267C7771}"/>
              </a:ext>
            </a:extLst>
          </p:cNvPr>
          <p:cNvSpPr/>
          <p:nvPr/>
        </p:nvSpPr>
        <p:spPr>
          <a:xfrm>
            <a:off x="4761336" y="2252600"/>
            <a:ext cx="2246609" cy="4221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OrderService Class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7CE0C1E-1BC3-49C7-81BD-0A065A32F234}"/>
              </a:ext>
            </a:extLst>
          </p:cNvPr>
          <p:cNvSpPr/>
          <p:nvPr/>
        </p:nvSpPr>
        <p:spPr>
          <a:xfrm>
            <a:off x="4674819" y="2810017"/>
            <a:ext cx="2419640" cy="4221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ClientEmailService Class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4899B9E-CF92-49DC-A1CE-41A23CCEC998}"/>
              </a:ext>
            </a:extLst>
          </p:cNvPr>
          <p:cNvSpPr/>
          <p:nvPr/>
        </p:nvSpPr>
        <p:spPr>
          <a:xfrm>
            <a:off x="4711821" y="4408788"/>
            <a:ext cx="2246609" cy="422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ClientRepository Class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36432C-4FC9-4B30-B567-288403DEAEF6}"/>
              </a:ext>
            </a:extLst>
          </p:cNvPr>
          <p:cNvSpPr/>
          <p:nvPr/>
        </p:nvSpPr>
        <p:spPr>
          <a:xfrm>
            <a:off x="4554227" y="5070094"/>
            <a:ext cx="2611769" cy="422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ProductRepositories Class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B20F0AC-ACD7-4455-892A-22227A908402}"/>
              </a:ext>
            </a:extLst>
          </p:cNvPr>
          <p:cNvSpPr/>
          <p:nvPr/>
        </p:nvSpPr>
        <p:spPr>
          <a:xfrm>
            <a:off x="310393" y="755010"/>
            <a:ext cx="7499757" cy="5687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0F27E3C-07AF-4A65-BDF0-DB0081AC292E}"/>
              </a:ext>
            </a:extLst>
          </p:cNvPr>
          <p:cNvSpPr txBox="1"/>
          <p:nvPr/>
        </p:nvSpPr>
        <p:spPr>
          <a:xfrm>
            <a:off x="2856450" y="830106"/>
            <a:ext cx="284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Financial Model – Java 9+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6DFF11F-8A36-460F-BA6C-4A9925778A5A}"/>
              </a:ext>
            </a:extLst>
          </p:cNvPr>
          <p:cNvSpPr txBox="1"/>
          <p:nvPr/>
        </p:nvSpPr>
        <p:spPr>
          <a:xfrm>
            <a:off x="8925450" y="4195473"/>
            <a:ext cx="214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Utilities Package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00B8F73-65B9-4071-A91D-A117F34BC098}"/>
              </a:ext>
            </a:extLst>
          </p:cNvPr>
          <p:cNvSpPr/>
          <p:nvPr/>
        </p:nvSpPr>
        <p:spPr>
          <a:xfrm>
            <a:off x="8303681" y="4049486"/>
            <a:ext cx="3284376" cy="217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7326265-BBE7-434D-A48E-6A17098802DD}"/>
              </a:ext>
            </a:extLst>
          </p:cNvPr>
          <p:cNvSpPr/>
          <p:nvPr/>
        </p:nvSpPr>
        <p:spPr>
          <a:xfrm>
            <a:off x="8875935" y="4710792"/>
            <a:ext cx="2246609" cy="4221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CalculatorUtil Class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AAD7D95-BAA7-4D4A-A5BE-FE86791024AD}"/>
              </a:ext>
            </a:extLst>
          </p:cNvPr>
          <p:cNvSpPr/>
          <p:nvPr/>
        </p:nvSpPr>
        <p:spPr>
          <a:xfrm>
            <a:off x="8020549" y="755010"/>
            <a:ext cx="3811102" cy="5687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D526770-5344-45F2-B544-80B203D5CB37}"/>
              </a:ext>
            </a:extLst>
          </p:cNvPr>
          <p:cNvSpPr txBox="1"/>
          <p:nvPr/>
        </p:nvSpPr>
        <p:spPr>
          <a:xfrm>
            <a:off x="8502068" y="861039"/>
            <a:ext cx="284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Graphics Model – Java 9+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29FF286-0102-42EE-9286-D19CDF5A928C}"/>
              </a:ext>
            </a:extLst>
          </p:cNvPr>
          <p:cNvSpPr txBox="1"/>
          <p:nvPr/>
        </p:nvSpPr>
        <p:spPr>
          <a:xfrm>
            <a:off x="8925450" y="1943738"/>
            <a:ext cx="214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Graphics2D Package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3F2B700C-1D23-417B-9BA7-B76A51F2ACFC}"/>
              </a:ext>
            </a:extLst>
          </p:cNvPr>
          <p:cNvSpPr/>
          <p:nvPr/>
        </p:nvSpPr>
        <p:spPr>
          <a:xfrm>
            <a:off x="8303681" y="1797751"/>
            <a:ext cx="3284376" cy="217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81F51985-8E4C-4315-B0F7-3FA60C79AF4D}"/>
              </a:ext>
            </a:extLst>
          </p:cNvPr>
          <p:cNvSpPr/>
          <p:nvPr/>
        </p:nvSpPr>
        <p:spPr>
          <a:xfrm>
            <a:off x="8875935" y="2459057"/>
            <a:ext cx="2246609" cy="4221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BarChart Class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395F547-CAC1-4085-903C-12426002E58D}"/>
              </a:ext>
            </a:extLst>
          </p:cNvPr>
          <p:cNvSpPr/>
          <p:nvPr/>
        </p:nvSpPr>
        <p:spPr>
          <a:xfrm>
            <a:off x="125835" y="293614"/>
            <a:ext cx="11878811" cy="6425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4916DB8-1527-4F5B-B126-1EEBCE44A36F}"/>
              </a:ext>
            </a:extLst>
          </p:cNvPr>
          <p:cNvSpPr txBox="1"/>
          <p:nvPr/>
        </p:nvSpPr>
        <p:spPr>
          <a:xfrm>
            <a:off x="4280481" y="294608"/>
            <a:ext cx="284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194256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Garcia</dc:creator>
  <cp:lastModifiedBy>Vitor Garcia</cp:lastModifiedBy>
  <cp:revision>4</cp:revision>
  <dcterms:created xsi:type="dcterms:W3CDTF">2021-05-11T19:33:11Z</dcterms:created>
  <dcterms:modified xsi:type="dcterms:W3CDTF">2021-05-11T19:52:26Z</dcterms:modified>
</cp:coreProperties>
</file>