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2CD3-C52A-443E-BFCC-DE69B54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737E6E-62D5-4521-B7E5-F1C72A527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0367B-AAC7-4C1D-93DB-56ACD646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E465E7-4BA6-46BE-B3FC-4F0E4F5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86887-D756-4BAD-860A-56E43AB3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4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E254B-9A8E-4180-9E53-C506D5AD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2B647-B3D9-453D-9D51-64BE2A33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52169-CB6F-4145-9798-92BBD2E3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54C0F-E36C-4BDD-A1E0-75523BD1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FCE425-928F-490C-A55E-E86718F0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7E930-7509-48EE-B076-D77CB5971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76764F-2315-43A3-85A5-07039981A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9FC1A0-540B-4321-9472-B1DBB741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74F6E-D8F5-4C31-A840-7410F277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10DEE-AB5F-42FD-A1AF-F20242A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1E2C7-8DB8-4B6D-BDD9-05DD9DF3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AA780-F5BF-4693-ACBB-3DB8F6A5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CE79B-A99D-4A5D-88C1-C4B352C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22D5EA-F941-4C6C-9BDD-8C65DE19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68D06-D73A-400D-BEB9-2B7637F6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5EF1-30DB-4775-8822-FB60BB7E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7D4574-13C7-4858-A1FB-03091804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0D85F-BDB5-4BA6-987D-4EEB08B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65F05-B644-405F-B5B9-0CF2F444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CC5DA-BA9C-45C2-B35F-142D048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EB4EF-B661-4F4E-88FD-B4244BE4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2789F-3AD4-4443-B73F-194FBC932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B7F19B-72BC-4615-94C9-B7195E08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D92025-A9DC-4E7B-B513-BCABE990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D57F70-1031-4FD8-B526-CD86514A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03775-B9DA-416A-B7BA-F04FD0B1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345DE-1AC5-435E-9947-42026A9B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2338E1-045D-4513-B56B-1F0F38C4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81A5A-D351-4016-B63A-27B5319C8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6A282C-FF03-4484-A645-D06982D6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5EE04D-BFB5-4EC7-BF3F-3983E79CC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0A2578-A3AA-42BE-B406-858A039B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8D8C-3057-4DED-B277-D9086156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A53E37-2DFE-4828-80A3-B481692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C2252-9A72-4142-96EE-1F2BC777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24DD06-A645-47AE-B8BE-3C53BE32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D2F40A-F55E-4079-B746-7816C1C7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9E4C48-D572-400D-B81F-897EE8CF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6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6FE79C-4BA3-4D43-A720-9D54AF50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CCDB91-106A-4AF5-9586-3E9D7FC3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AF29FA-81DC-46CD-BEF5-ADD4DECA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63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AF5C-CA4B-4B3D-B8DF-D8B9725F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5DA83-87D6-4A84-8C41-CF246025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968258-165B-4272-AD82-42B81DCD1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50834-04A6-4B18-9982-3FFBDEED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E1035-972B-45B6-AF56-1785B13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4A30D2-6C7A-400B-8F46-DD510FD6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8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6A4D6-3652-4E5D-976C-87CC139B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2A5E1A-09DD-4412-9769-ACEE60A61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37DCB6-F0D0-409C-AE0D-F09E86CA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AFD53-6C6E-4650-B594-F56CC7AF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770EF4-2020-4659-8B25-8FC56DD5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299854-4118-4A6E-814E-1D84A700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1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7A57A6-E2E2-44B1-9EC7-3DBB2DCF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C5989A-22DC-49D5-A52F-14385019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FA3213-90F5-440C-A79F-8D35A5BFD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9E3A-703E-4461-B3B7-92A9A7B98C4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2875F-603D-479F-8B16-2E8C60D0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411D9-C0AE-474F-87F1-01AEF0B70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04CF-75A2-41D1-9E57-701411249B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82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F35BC0-8B3C-4669-B640-C4F20448F87B}"/>
              </a:ext>
            </a:extLst>
          </p:cNvPr>
          <p:cNvSpPr/>
          <p:nvPr/>
        </p:nvSpPr>
        <p:spPr>
          <a:xfrm>
            <a:off x="939567" y="1191237"/>
            <a:ext cx="1124125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Source Code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D492C61-9DD0-4E66-9543-6176FB6FB4F0}"/>
              </a:ext>
            </a:extLst>
          </p:cNvPr>
          <p:cNvSpPr/>
          <p:nvPr/>
        </p:nvSpPr>
        <p:spPr>
          <a:xfrm>
            <a:off x="2315361" y="1426128"/>
            <a:ext cx="1384183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F2BF8F-D538-457E-BDFF-5F6574CAF0F9}"/>
              </a:ext>
            </a:extLst>
          </p:cNvPr>
          <p:cNvSpPr txBox="1"/>
          <p:nvPr/>
        </p:nvSpPr>
        <p:spPr>
          <a:xfrm>
            <a:off x="2202105" y="1179907"/>
            <a:ext cx="1732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Compiler: PreCompilation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4C7477-22B5-40EF-9064-C3524016DE36}"/>
              </a:ext>
            </a:extLst>
          </p:cNvPr>
          <p:cNvSpPr txBox="1"/>
          <p:nvPr/>
        </p:nvSpPr>
        <p:spPr>
          <a:xfrm>
            <a:off x="2290194" y="1551963"/>
            <a:ext cx="1384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Lexical Rules 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pt-BR" sz="1000" dirty="0">
                <a:solidFill>
                  <a:srgbClr val="FF0000"/>
                </a:solidFill>
              </a:rPr>
              <a:t>Syntax Rules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8943BB4-9499-4057-B1D5-4FF4FA9F1E4E}"/>
              </a:ext>
            </a:extLst>
          </p:cNvPr>
          <p:cNvSpPr/>
          <p:nvPr/>
        </p:nvSpPr>
        <p:spPr>
          <a:xfrm>
            <a:off x="3926046" y="1136707"/>
            <a:ext cx="1124125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Bytecode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6F54E042-667E-455D-A493-301DFA4F7D54}"/>
              </a:ext>
            </a:extLst>
          </p:cNvPr>
          <p:cNvSpPr/>
          <p:nvPr/>
        </p:nvSpPr>
        <p:spPr>
          <a:xfrm>
            <a:off x="5244516" y="1426128"/>
            <a:ext cx="1384183" cy="12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7CADF56-7873-4C7B-84C6-C226D31D2560}"/>
              </a:ext>
            </a:extLst>
          </p:cNvPr>
          <p:cNvSpPr txBox="1"/>
          <p:nvPr/>
        </p:nvSpPr>
        <p:spPr>
          <a:xfrm>
            <a:off x="4975366" y="1188296"/>
            <a:ext cx="187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Virtual Machine: Interpretation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2CA97F-577A-416F-BCE2-80BDB8694A04}"/>
              </a:ext>
            </a:extLst>
          </p:cNvPr>
          <p:cNvSpPr txBox="1"/>
          <p:nvPr/>
        </p:nvSpPr>
        <p:spPr>
          <a:xfrm>
            <a:off x="5219349" y="1551963"/>
            <a:ext cx="1384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Code Generation (ON DEMAND)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EDF8977-B6FC-46B6-A8EA-D8E5B356C23F}"/>
              </a:ext>
            </a:extLst>
          </p:cNvPr>
          <p:cNvSpPr/>
          <p:nvPr/>
        </p:nvSpPr>
        <p:spPr>
          <a:xfrm>
            <a:off x="6823044" y="1120091"/>
            <a:ext cx="1124125" cy="704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 Execution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E0CA06-B567-44C4-823A-922F3256B4A6}"/>
              </a:ext>
            </a:extLst>
          </p:cNvPr>
          <p:cNvSpPr txBox="1"/>
          <p:nvPr/>
        </p:nvSpPr>
        <p:spPr>
          <a:xfrm>
            <a:off x="647348" y="259518"/>
            <a:ext cx="59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Hybrid Process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D8D244F-39CA-49D9-83F4-2CA66CC2ECF2}"/>
              </a:ext>
            </a:extLst>
          </p:cNvPr>
          <p:cNvSpPr txBox="1"/>
          <p:nvPr/>
        </p:nvSpPr>
        <p:spPr>
          <a:xfrm>
            <a:off x="647347" y="2392439"/>
            <a:ext cx="1011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Hybrid Programming Language Examples: Java (JVM), C# (Microsoft .NET Framework)</a:t>
            </a:r>
          </a:p>
        </p:txBody>
      </p:sp>
    </p:spTree>
    <p:extLst>
      <p:ext uri="{BB962C8B-B14F-4D97-AF65-F5344CB8AC3E}">
        <p14:creationId xmlns:p14="http://schemas.microsoft.com/office/powerpoint/2010/main" val="1758914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Garcia</dc:creator>
  <cp:lastModifiedBy>Vitor Garcia</cp:lastModifiedBy>
  <cp:revision>6</cp:revision>
  <dcterms:created xsi:type="dcterms:W3CDTF">2021-05-11T16:37:08Z</dcterms:created>
  <dcterms:modified xsi:type="dcterms:W3CDTF">2021-05-11T17:07:48Z</dcterms:modified>
</cp:coreProperties>
</file>