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35107-75C7-4DD1-9AE5-BFAD7D825EA0}" v="96" dt="2020-06-03T15:16:5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cs, Vitor /BR" userId="91268e97-34b5-4f78-b7ee-29d778df6163" providerId="ADAL" clId="{A1A35107-75C7-4DD1-9AE5-BFAD7D825EA0}"/>
    <pc:docChg chg="undo custSel mod addSld delSld modSld">
      <pc:chgData name="Takacs, Vitor /BR" userId="91268e97-34b5-4f78-b7ee-29d778df6163" providerId="ADAL" clId="{A1A35107-75C7-4DD1-9AE5-BFAD7D825EA0}" dt="2020-06-03T15:16:57.676" v="497"/>
      <pc:docMkLst>
        <pc:docMk/>
      </pc:docMkLst>
      <pc:sldChg chg="addSp delSp modSp add del mod setBg">
        <pc:chgData name="Takacs, Vitor /BR" userId="91268e97-34b5-4f78-b7ee-29d778df6163" providerId="ADAL" clId="{A1A35107-75C7-4DD1-9AE5-BFAD7D825EA0}" dt="2020-06-03T13:48:42.969" v="43" actId="2696"/>
        <pc:sldMkLst>
          <pc:docMk/>
          <pc:sldMk cId="4014587764" sldId="256"/>
        </pc:sldMkLst>
        <pc:spChg chg="del">
          <ac:chgData name="Takacs, Vitor /BR" userId="91268e97-34b5-4f78-b7ee-29d778df6163" providerId="ADAL" clId="{A1A35107-75C7-4DD1-9AE5-BFAD7D825EA0}" dt="2020-06-03T13:03:12.505" v="1"/>
          <ac:spMkLst>
            <pc:docMk/>
            <pc:sldMk cId="4014587764" sldId="256"/>
            <ac:spMk id="2" creationId="{951FD55D-EC48-4DA3-A0CA-1B7BCBEDCAA6}"/>
          </ac:spMkLst>
        </pc:spChg>
        <pc:spChg chg="del">
          <ac:chgData name="Takacs, Vitor /BR" userId="91268e97-34b5-4f78-b7ee-29d778df6163" providerId="ADAL" clId="{A1A35107-75C7-4DD1-9AE5-BFAD7D825EA0}" dt="2020-06-03T13:03:12.505" v="1"/>
          <ac:spMkLst>
            <pc:docMk/>
            <pc:sldMk cId="4014587764" sldId="256"/>
            <ac:spMk id="3" creationId="{37E0D86A-AB09-4D81-85DB-B9808D29BE0B}"/>
          </ac:spMkLst>
        </pc:spChg>
        <pc:spChg chg="add del mod">
          <ac:chgData name="Takacs, Vitor /BR" userId="91268e97-34b5-4f78-b7ee-29d778df6163" providerId="ADAL" clId="{A1A35107-75C7-4DD1-9AE5-BFAD7D825EA0}" dt="2020-06-03T13:42:17.387" v="40"/>
          <ac:spMkLst>
            <pc:docMk/>
            <pc:sldMk cId="4014587764" sldId="256"/>
            <ac:spMk id="5" creationId="{CF446FE5-DDFB-4725-B28F-E29FF9667C46}"/>
          </ac:spMkLst>
        </pc:spChg>
        <pc:picChg chg="add del mod">
          <ac:chgData name="Takacs, Vitor /BR" userId="91268e97-34b5-4f78-b7ee-29d778df6163" providerId="ADAL" clId="{A1A35107-75C7-4DD1-9AE5-BFAD7D825EA0}" dt="2020-06-03T13:36:30.572" v="18" actId="478"/>
          <ac:picMkLst>
            <pc:docMk/>
            <pc:sldMk cId="4014587764" sldId="256"/>
            <ac:picMk id="4" creationId="{09DE2200-E5C0-442F-A834-EE37D08052C5}"/>
          </ac:picMkLst>
        </pc:picChg>
        <pc:picChg chg="add mod">
          <ac:chgData name="Takacs, Vitor /BR" userId="91268e97-34b5-4f78-b7ee-29d778df6163" providerId="ADAL" clId="{A1A35107-75C7-4DD1-9AE5-BFAD7D825EA0}" dt="2020-06-03T13:37:18.147" v="20" actId="1076"/>
          <ac:picMkLst>
            <pc:docMk/>
            <pc:sldMk cId="4014587764" sldId="256"/>
            <ac:picMk id="6" creationId="{E8C782FE-4834-4DD3-899E-C507E4B07AE0}"/>
          </ac:picMkLst>
        </pc:picChg>
      </pc:sldChg>
      <pc:sldChg chg="addSp delSp modSp add mod setBg modAnim">
        <pc:chgData name="Takacs, Vitor /BR" userId="91268e97-34b5-4f78-b7ee-29d778df6163" providerId="ADAL" clId="{A1A35107-75C7-4DD1-9AE5-BFAD7D825EA0}" dt="2020-06-03T15:16:57.676" v="497"/>
        <pc:sldMkLst>
          <pc:docMk/>
          <pc:sldMk cId="2978073193" sldId="257"/>
        </pc:sldMkLst>
        <pc:spChg chg="add del mod ord">
          <ac:chgData name="Takacs, Vitor /BR" userId="91268e97-34b5-4f78-b7ee-29d778df6163" providerId="ADAL" clId="{A1A35107-75C7-4DD1-9AE5-BFAD7D825EA0}" dt="2020-06-03T15:12:14.289" v="383" actId="1076"/>
          <ac:spMkLst>
            <pc:docMk/>
            <pc:sldMk cId="2978073193" sldId="257"/>
            <ac:spMk id="2" creationId="{CB446517-2720-4CD5-9A5A-53F30D6BDA8A}"/>
          </ac:spMkLst>
        </pc:spChg>
        <pc:spChg chg="add del">
          <ac:chgData name="Takacs, Vitor /BR" userId="91268e97-34b5-4f78-b7ee-29d778df6163" providerId="ADAL" clId="{A1A35107-75C7-4DD1-9AE5-BFAD7D825EA0}" dt="2020-06-03T15:13:34.484" v="397"/>
          <ac:spMkLst>
            <pc:docMk/>
            <pc:sldMk cId="2978073193" sldId="257"/>
            <ac:spMk id="5" creationId="{4049E95A-C826-4DE3-98B7-5A90313D9EC4}"/>
          </ac:spMkLst>
        </pc:spChg>
        <pc:spChg chg="add del">
          <ac:chgData name="Takacs, Vitor /BR" userId="91268e97-34b5-4f78-b7ee-29d778df6163" providerId="ADAL" clId="{A1A35107-75C7-4DD1-9AE5-BFAD7D825EA0}" dt="2020-06-03T13:51:07.453" v="48"/>
          <ac:spMkLst>
            <pc:docMk/>
            <pc:sldMk cId="2978073193" sldId="257"/>
            <ac:spMk id="5" creationId="{410B2824-0FC1-4EE8-BD5D-77A17A4B99D9}"/>
          </ac:spMkLst>
        </pc:spChg>
        <pc:spChg chg="add del mod ord">
          <ac:chgData name="Takacs, Vitor /BR" userId="91268e97-34b5-4f78-b7ee-29d778df6163" providerId="ADAL" clId="{A1A35107-75C7-4DD1-9AE5-BFAD7D825EA0}" dt="2020-06-03T15:12:14.289" v="383" actId="1076"/>
          <ac:spMkLst>
            <pc:docMk/>
            <pc:sldMk cId="2978073193" sldId="257"/>
            <ac:spMk id="7" creationId="{94CADCA5-9CD9-49E0-8C16-7985C51FDFBF}"/>
          </ac:spMkLst>
        </pc:spChg>
        <pc:spChg chg="add del">
          <ac:chgData name="Takacs, Vitor /BR" userId="91268e97-34b5-4f78-b7ee-29d778df6163" providerId="ADAL" clId="{A1A35107-75C7-4DD1-9AE5-BFAD7D825EA0}" dt="2020-06-03T13:51:29.655" v="54" actId="478"/>
          <ac:spMkLst>
            <pc:docMk/>
            <pc:sldMk cId="2978073193" sldId="257"/>
            <ac:spMk id="8" creationId="{EC22C9C6-73A1-4E52-98C1-2D90F0DD620A}"/>
          </ac:spMkLst>
        </pc:spChg>
        <pc:spChg chg="add del mod">
          <ac:chgData name="Takacs, Vitor /BR" userId="91268e97-34b5-4f78-b7ee-29d778df6163" providerId="ADAL" clId="{A1A35107-75C7-4DD1-9AE5-BFAD7D825EA0}" dt="2020-06-03T15:16:48.225" v="496" actId="20577"/>
          <ac:spMkLst>
            <pc:docMk/>
            <pc:sldMk cId="2978073193" sldId="257"/>
            <ac:spMk id="16" creationId="{B54416D6-02C1-4E5F-B49D-87DC5E5976F5}"/>
          </ac:spMkLst>
        </pc:spChg>
        <pc:picChg chg="add del mod">
          <ac:chgData name="Takacs, Vitor /BR" userId="91268e97-34b5-4f78-b7ee-29d778df6163" providerId="ADAL" clId="{A1A35107-75C7-4DD1-9AE5-BFAD7D825EA0}" dt="2020-06-03T13:40:28.135" v="21" actId="478"/>
          <ac:picMkLst>
            <pc:docMk/>
            <pc:sldMk cId="2978073193" sldId="257"/>
            <ac:picMk id="3" creationId="{8FF18483-9A71-4BA1-A961-C4E8AFF69C15}"/>
          </ac:picMkLst>
        </pc:picChg>
        <pc:picChg chg="add del">
          <ac:chgData name="Takacs, Vitor /BR" userId="91268e97-34b5-4f78-b7ee-29d778df6163" providerId="ADAL" clId="{A1A35107-75C7-4DD1-9AE5-BFAD7D825EA0}" dt="2020-06-03T15:12:18.817" v="385"/>
          <ac:picMkLst>
            <pc:docMk/>
            <pc:sldMk cId="2978073193" sldId="257"/>
            <ac:picMk id="3" creationId="{E35BFB86-BAF1-46CE-9BC0-E44FAA83E1A7}"/>
          </ac:picMkLst>
        </pc:picChg>
        <pc:picChg chg="add mod modCrop">
          <ac:chgData name="Takacs, Vitor /BR" userId="91268e97-34b5-4f78-b7ee-29d778df6163" providerId="ADAL" clId="{A1A35107-75C7-4DD1-9AE5-BFAD7D825EA0}" dt="2020-06-03T15:16:08.265" v="486" actId="1076"/>
          <ac:picMkLst>
            <pc:docMk/>
            <pc:sldMk cId="2978073193" sldId="257"/>
            <ac:picMk id="4" creationId="{C5072A78-8471-41F7-B095-BF898DD17FD1}"/>
          </ac:picMkLst>
        </pc:picChg>
        <pc:picChg chg="add del">
          <ac:chgData name="Takacs, Vitor /BR" userId="91268e97-34b5-4f78-b7ee-29d778df6163" providerId="ADAL" clId="{A1A35107-75C7-4DD1-9AE5-BFAD7D825EA0}" dt="2020-06-03T13:40:33.352" v="23"/>
          <ac:picMkLst>
            <pc:docMk/>
            <pc:sldMk cId="2978073193" sldId="257"/>
            <ac:picMk id="4" creationId="{F4A5E4D2-FBC0-447A-BF63-8320C06AD2A3}"/>
          </ac:picMkLst>
        </pc:picChg>
        <pc:picChg chg="add del mod">
          <ac:chgData name="Takacs, Vitor /BR" userId="91268e97-34b5-4f78-b7ee-29d778df6163" providerId="ADAL" clId="{A1A35107-75C7-4DD1-9AE5-BFAD7D825EA0}" dt="2020-06-03T13:51:19.663" v="52"/>
          <ac:picMkLst>
            <pc:docMk/>
            <pc:sldMk cId="2978073193" sldId="257"/>
            <ac:picMk id="6" creationId="{BD37C24F-ED43-458B-B4B3-C3E7E58A4B34}"/>
          </ac:picMkLst>
        </pc:picChg>
        <pc:picChg chg="add mod">
          <ac:chgData name="Takacs, Vitor /BR" userId="91268e97-34b5-4f78-b7ee-29d778df6163" providerId="ADAL" clId="{A1A35107-75C7-4DD1-9AE5-BFAD7D825EA0}" dt="2020-06-03T15:16:08.265" v="486" actId="1076"/>
          <ac:picMkLst>
            <pc:docMk/>
            <pc:sldMk cId="2978073193" sldId="257"/>
            <ac:picMk id="6" creationId="{F3AEFE7D-166C-4946-99FC-9E608857EEE9}"/>
          </ac:picMkLst>
        </pc:picChg>
        <pc:picChg chg="add mod">
          <ac:chgData name="Takacs, Vitor /BR" userId="91268e97-34b5-4f78-b7ee-29d778df6163" providerId="ADAL" clId="{A1A35107-75C7-4DD1-9AE5-BFAD7D825EA0}" dt="2020-06-03T15:16:08.265" v="486" actId="1076"/>
          <ac:picMkLst>
            <pc:docMk/>
            <pc:sldMk cId="2978073193" sldId="257"/>
            <ac:picMk id="8" creationId="{EB182A07-AB0F-4F7F-A59D-36E74FC310A6}"/>
          </ac:picMkLst>
        </pc:picChg>
        <pc:picChg chg="add del mod">
          <ac:chgData name="Takacs, Vitor /BR" userId="91268e97-34b5-4f78-b7ee-29d778df6163" providerId="ADAL" clId="{A1A35107-75C7-4DD1-9AE5-BFAD7D825EA0}" dt="2020-06-03T13:52:03.186" v="56" actId="478"/>
          <ac:picMkLst>
            <pc:docMk/>
            <pc:sldMk cId="2978073193" sldId="257"/>
            <ac:picMk id="10" creationId="{536B81B8-9735-48CE-9D58-7A0C74170DC6}"/>
          </ac:picMkLst>
        </pc:picChg>
        <pc:picChg chg="add del">
          <ac:chgData name="Takacs, Vitor /BR" userId="91268e97-34b5-4f78-b7ee-29d778df6163" providerId="ADAL" clId="{A1A35107-75C7-4DD1-9AE5-BFAD7D825EA0}" dt="2020-06-03T15:13:05.161" v="395" actId="478"/>
          <ac:picMkLst>
            <pc:docMk/>
            <pc:sldMk cId="2978073193" sldId="257"/>
            <ac:picMk id="12" creationId="{C2AB6120-29AD-45B8-9AB0-0CFC4EC5B9CE}"/>
          </ac:picMkLst>
        </pc:picChg>
        <pc:picChg chg="add del mod">
          <ac:chgData name="Takacs, Vitor /BR" userId="91268e97-34b5-4f78-b7ee-29d778df6163" providerId="ADAL" clId="{A1A35107-75C7-4DD1-9AE5-BFAD7D825EA0}" dt="2020-06-03T15:13:04.059" v="394" actId="478"/>
          <ac:picMkLst>
            <pc:docMk/>
            <pc:sldMk cId="2978073193" sldId="257"/>
            <ac:picMk id="13" creationId="{115EAF57-645E-4293-A314-3CD7C0D7AADC}"/>
          </ac:picMkLst>
        </pc:picChg>
        <pc:picChg chg="add mod modCrop">
          <ac:chgData name="Takacs, Vitor /BR" userId="91268e97-34b5-4f78-b7ee-29d778df6163" providerId="ADAL" clId="{A1A35107-75C7-4DD1-9AE5-BFAD7D825EA0}" dt="2020-06-03T15:16:08.265" v="486" actId="1076"/>
          <ac:picMkLst>
            <pc:docMk/>
            <pc:sldMk cId="2978073193" sldId="257"/>
            <ac:picMk id="17" creationId="{3365F831-E66F-485A-AD33-B77BAF2E5B0C}"/>
          </ac:picMkLst>
        </pc:picChg>
        <pc:picChg chg="add mod modCrop">
          <ac:chgData name="Takacs, Vitor /BR" userId="91268e97-34b5-4f78-b7ee-29d778df6163" providerId="ADAL" clId="{A1A35107-75C7-4DD1-9AE5-BFAD7D825EA0}" dt="2020-06-03T15:16:08.265" v="486" actId="1076"/>
          <ac:picMkLst>
            <pc:docMk/>
            <pc:sldMk cId="2978073193" sldId="257"/>
            <ac:picMk id="18" creationId="{20FCD713-D746-4901-9C38-143DEBCA97D1}"/>
          </ac:picMkLst>
        </pc:picChg>
        <pc:picChg chg="add del mod ord">
          <ac:chgData name="Takacs, Vitor /BR" userId="91268e97-34b5-4f78-b7ee-29d778df6163" providerId="ADAL" clId="{A1A35107-75C7-4DD1-9AE5-BFAD7D825EA0}" dt="2020-06-03T15:12:14.289" v="383" actId="1076"/>
          <ac:picMkLst>
            <pc:docMk/>
            <pc:sldMk cId="2978073193" sldId="257"/>
            <ac:picMk id="1026" creationId="{D42D6E15-B771-4364-807A-CE4C99B10BDE}"/>
          </ac:picMkLst>
        </pc:picChg>
        <pc:picChg chg="add del mod">
          <ac:chgData name="Takacs, Vitor /BR" userId="91268e97-34b5-4f78-b7ee-29d778df6163" providerId="ADAL" clId="{A1A35107-75C7-4DD1-9AE5-BFAD7D825EA0}" dt="2020-06-03T15:12:14.289" v="383" actId="1076"/>
          <ac:picMkLst>
            <pc:docMk/>
            <pc:sldMk cId="2978073193" sldId="257"/>
            <ac:picMk id="1028" creationId="{420FFC04-60B3-4C49-B8D4-A6B1ED6812F2}"/>
          </ac:picMkLst>
        </pc:picChg>
        <pc:picChg chg="add del mod">
          <ac:chgData name="Takacs, Vitor /BR" userId="91268e97-34b5-4f78-b7ee-29d778df6163" providerId="ADAL" clId="{A1A35107-75C7-4DD1-9AE5-BFAD7D825EA0}" dt="2020-06-03T15:12:14.289" v="383" actId="1076"/>
          <ac:picMkLst>
            <pc:docMk/>
            <pc:sldMk cId="2978073193" sldId="257"/>
            <ac:picMk id="1034" creationId="{31A1FE9A-1DEA-46E7-9C4F-62BF1B942813}"/>
          </ac:picMkLst>
        </pc:picChg>
        <pc:cxnChg chg="add">
          <ac:chgData name="Takacs, Vitor /BR" userId="91268e97-34b5-4f78-b7ee-29d778df6163" providerId="ADAL" clId="{A1A35107-75C7-4DD1-9AE5-BFAD7D825EA0}" dt="2020-06-03T13:54:03.290" v="61" actId="26606"/>
          <ac:cxnSpMkLst>
            <pc:docMk/>
            <pc:sldMk cId="2978073193" sldId="257"/>
            <ac:cxnSpMk id="79" creationId="{DCD67800-37AC-4E14-89B0-F79DCB3FB86D}"/>
          </ac:cxnSpMkLst>
        </pc:cxnChg>
        <pc:cxnChg chg="add">
          <ac:chgData name="Takacs, Vitor /BR" userId="91268e97-34b5-4f78-b7ee-29d778df6163" providerId="ADAL" clId="{A1A35107-75C7-4DD1-9AE5-BFAD7D825EA0}" dt="2020-06-03T13:54:03.290" v="61" actId="26606"/>
          <ac:cxnSpMkLst>
            <pc:docMk/>
            <pc:sldMk cId="2978073193" sldId="257"/>
            <ac:cxnSpMk id="81" creationId="{20F1788F-A5AE-4188-8274-F7F2E3833E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9421B-421F-4B9D-A88D-205B63A1D7E6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A1CC9-A33F-4BEF-A5B9-321015B40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6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A1CC9-A33F-4BEF-A5B9-321015B40B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3139-13FE-4AA9-8F33-0E25C637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4F3B1-9AAB-40D1-80DC-F8D9FFC1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913A1-6F2B-41AE-9639-DFFE27F5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DD03A-CC99-4BBF-898E-A09CFCEA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F8A82-5D50-4D12-8D3E-1E42C3DD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C1FFB-0001-4AEC-8E79-2881FEF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1044EF-43DA-422A-898B-9D8AD982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9CED3-F77E-4450-BD31-C90618E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DF73E-FED3-4495-B540-29A8DBB4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C74D9-6F7B-4E18-A1DF-4A929788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6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EDBDA0-F6E4-4581-9CD8-7374710E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9EEF1-EBD4-4F8C-9A87-0E2201DE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8BFEF-03D8-4C2D-980D-F0DE1156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68BE0-AD5B-466B-9AA3-3674B43A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7A1E8-9EC2-447C-A804-F2F9F1D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8614-979F-47E9-BD89-27FC521F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9206E-3B85-432A-9C64-1F49D1A8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BA9C0-2BDF-41FE-96AC-E0546D32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85BF8-67DF-4FF1-9912-96273585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10C58-DD4B-4EA3-A82B-7D1AF374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30857-1FEE-4A14-9150-BE1705B0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E9BCE7-A83A-4FB6-8D0E-29FB6B38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57C92-4F9F-4E9A-A49E-5BE533D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9AC4B-5DD3-4DCF-92EC-A090386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E243CC-91F4-455D-9272-6862D552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6F85-AA07-4124-9856-DA0BD61D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740E1-50F0-443F-983B-5D2B23213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4AFD9-422B-4176-AD1E-D1103AAEA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43E80E-7E43-44EF-92F3-E6ECC3B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87BB2-EBCB-4130-996A-D047AF1C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DAC68-8546-4043-8295-0A4540E0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5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A9E9C-B376-41E9-BB1B-9FCA85B6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B66F8-DAE0-480D-AB39-D502439A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AD111E-809B-48E1-9D03-6A388BFB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A9DF36-7B00-4A4A-A92D-900AF9119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0A940-5609-414E-A1D5-FC348018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54FE5B-2D1C-42E8-88FC-DD0C4800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E46E8E-A0FD-4CEB-BA69-66BE9553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39FEBB-D7DC-4533-BE68-B7ABF02D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5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2D947-3981-4DE8-A13D-F35E7BE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E61F3E-D4C2-4B3D-A48F-04E4FC9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3BEDF4-E995-4A68-81A1-2799A166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903560-BB52-43C5-B252-9645483A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857FE2-E3BF-4A5E-B4BC-C7C32844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2DE27-68CE-4158-BB78-CE4A9A72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C65BD-FBE3-486B-B73B-727BFAF6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9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69AE-C334-49FF-B34F-0B568DC0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A5F27-A7F7-44F9-A3C9-2085345A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D3E11F-5712-4B41-ABB2-914DC8AEC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2283C-7385-4613-8FD4-89230FB8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5363B-11BC-4DB2-BDD6-8AE5536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6D5466-2DE8-4433-A769-071F7FF5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76703-3D0A-480A-8529-87DC4D21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64A1B3-594D-4342-B95B-4012BA922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877032-348D-457E-9B0E-03EDB277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F4077-3441-4B00-A468-B43CC69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2126EE-BAE8-406A-8B45-101933DC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59CB3-3DD6-497E-89D8-D5D02B9F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B8B80A-19EE-424A-ADED-A615C39E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A3784-A3D9-4E22-82F5-F5C1C1B0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E8FFD-87CB-455E-B80A-896313FDF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6CF5-9F60-498A-846F-D798C968238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4C1B3-7723-426B-A878-AB3106C8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2534A-E739-4AFE-BEE1-FC91B5C8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3E95-6579-4B9B-8D03-B227E2C36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criar seu perfil no GitHub do Training Center - Training ...">
            <a:extLst>
              <a:ext uri="{FF2B5EF4-FFF2-40B4-BE49-F238E27FC236}">
                <a16:creationId xmlns:a16="http://schemas.microsoft.com/office/drawing/2014/main" id="{D42D6E15-B771-4364-807A-CE4C99B1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0023" y="2137037"/>
            <a:ext cx="3537345" cy="13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- XebiaLabs">
            <a:extLst>
              <a:ext uri="{FF2B5EF4-FFF2-40B4-BE49-F238E27FC236}">
                <a16:creationId xmlns:a16="http://schemas.microsoft.com/office/drawing/2014/main" id="{420FFC04-60B3-4C49-B8D4-A6B1ED681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3" b="37559"/>
          <a:stretch/>
        </p:blipFill>
        <p:spPr bwMode="auto">
          <a:xfrm>
            <a:off x="588417" y="2334829"/>
            <a:ext cx="3517119" cy="9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prints | Atlassian">
            <a:extLst>
              <a:ext uri="{FF2B5EF4-FFF2-40B4-BE49-F238E27FC236}">
                <a16:creationId xmlns:a16="http://schemas.microsoft.com/office/drawing/2014/main" id="{31A1FE9A-1DEA-46E7-9C4F-62BF1B94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672" y="1812564"/>
            <a:ext cx="3517120" cy="17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B446517-2720-4CD5-9A5A-53F30D6BDA8A}"/>
              </a:ext>
            </a:extLst>
          </p:cNvPr>
          <p:cNvSpPr/>
          <p:nvPr/>
        </p:nvSpPr>
        <p:spPr>
          <a:xfrm>
            <a:off x="8584384" y="3440318"/>
            <a:ext cx="274626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100" dirty="0"/>
              <a:t>Versionamento e Armazenamento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Repositório comum e Backups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https://github.com/vitortakacs/digital-house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CADCA5-9CD9-49E0-8C16-7985C51FDFBF}"/>
              </a:ext>
            </a:extLst>
          </p:cNvPr>
          <p:cNvSpPr/>
          <p:nvPr/>
        </p:nvSpPr>
        <p:spPr>
          <a:xfrm>
            <a:off x="850108" y="3440318"/>
            <a:ext cx="2727029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100" dirty="0"/>
              <a:t>Gestão de </a:t>
            </a:r>
            <a:r>
              <a:rPr lang="pt-BR" sz="1100" dirty="0" err="1"/>
              <a:t>Kanban</a:t>
            </a:r>
            <a:r>
              <a:rPr lang="pt-BR" sz="1100" dirty="0"/>
              <a:t> (Sprint)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Links úteis e Comunicação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https://trello.com/b/zJTbBeXX/digital-house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4416D6-02C1-4E5F-B49D-87DC5E5976F5}"/>
              </a:ext>
            </a:extLst>
          </p:cNvPr>
          <p:cNvSpPr/>
          <p:nvPr/>
        </p:nvSpPr>
        <p:spPr>
          <a:xfrm>
            <a:off x="4562329" y="3429000"/>
            <a:ext cx="2799164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100" dirty="0"/>
              <a:t>Framework Scrum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Utilização dos princípios Ágeis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Adaptação</a:t>
            </a:r>
          </a:p>
          <a:p>
            <a:pPr algn="ctr">
              <a:spcAft>
                <a:spcPts val="600"/>
              </a:spcAft>
            </a:pPr>
            <a:r>
              <a:rPr lang="pt-BR" sz="1100" dirty="0"/>
              <a:t>Papéis definidos, porém com experimentação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072A78-8471-41F7-B095-BF898DD17F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03" r="66684"/>
          <a:stretch/>
        </p:blipFill>
        <p:spPr>
          <a:xfrm>
            <a:off x="3349401" y="5539695"/>
            <a:ext cx="735551" cy="10589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AEFE7D-166C-4946-99FC-9E608857E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726" y="5800273"/>
            <a:ext cx="735551" cy="735551"/>
          </a:xfrm>
          <a:prstGeom prst="rect">
            <a:avLst/>
          </a:prstGeom>
        </p:spPr>
      </p:pic>
      <p:pic>
        <p:nvPicPr>
          <p:cNvPr id="8" name="Picture 4" descr="Advanced API (ENS) - ONDA DIAS">
            <a:extLst>
              <a:ext uri="{FF2B5EF4-FFF2-40B4-BE49-F238E27FC236}">
                <a16:creationId xmlns:a16="http://schemas.microsoft.com/office/drawing/2014/main" id="{EB182A07-AB0F-4F7F-A59D-36E74FC3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13" y="5497652"/>
            <a:ext cx="1224220" cy="122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365F831-E66F-485A-AD33-B77BAF2E5B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212" r="33490" b="18809"/>
          <a:stretch/>
        </p:blipFill>
        <p:spPr>
          <a:xfrm>
            <a:off x="4418674" y="5633802"/>
            <a:ext cx="713057" cy="99396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FCD713-D746-4901-9C38-143DEBCA97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684" t="18809"/>
          <a:stretch/>
        </p:blipFill>
        <p:spPr>
          <a:xfrm>
            <a:off x="5465453" y="5612782"/>
            <a:ext cx="735551" cy="9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Takacs, Vitor /BR</dc:creator>
  <cp:lastModifiedBy>Takacs, Vitor /BR</cp:lastModifiedBy>
  <cp:revision>1</cp:revision>
  <dcterms:created xsi:type="dcterms:W3CDTF">2020-06-03T13:54:03Z</dcterms:created>
  <dcterms:modified xsi:type="dcterms:W3CDTF">2020-06-03T15:17:01Z</dcterms:modified>
</cp:coreProperties>
</file>