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A07-1350-4AF9-89CF-59FE7A828651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387-21B1-466A-AC4D-535FE873A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9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A07-1350-4AF9-89CF-59FE7A828651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387-21B1-466A-AC4D-535FE873A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8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A07-1350-4AF9-89CF-59FE7A828651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387-21B1-466A-AC4D-535FE873A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10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A07-1350-4AF9-89CF-59FE7A828651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387-21B1-466A-AC4D-535FE873A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93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A07-1350-4AF9-89CF-59FE7A828651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387-21B1-466A-AC4D-535FE873A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73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A07-1350-4AF9-89CF-59FE7A828651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387-21B1-466A-AC4D-535FE873A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12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A07-1350-4AF9-89CF-59FE7A828651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387-21B1-466A-AC4D-535FE873A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7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A07-1350-4AF9-89CF-59FE7A828651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387-21B1-466A-AC4D-535FE873A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1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A07-1350-4AF9-89CF-59FE7A828651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387-21B1-466A-AC4D-535FE873A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73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A07-1350-4AF9-89CF-59FE7A828651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387-21B1-466A-AC4D-535FE873A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06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A07-1350-4AF9-89CF-59FE7A828651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C387-21B1-466A-AC4D-535FE873A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7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3A07-1350-4AF9-89CF-59FE7A828651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C387-21B1-466A-AC4D-535FE873A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0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1863" y="1045027"/>
            <a:ext cx="84908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0" dirty="0" smtClean="0">
                <a:latin typeface="VALORANT" pitchFamily="2" charset="0"/>
              </a:rPr>
              <a:t>Vi</a:t>
            </a:r>
            <a:r>
              <a:rPr lang="pt-BR" sz="16000" dirty="0" smtClean="0">
                <a:solidFill>
                  <a:srgbClr val="FF0000"/>
                </a:solidFill>
                <a:latin typeface="VALORANT" pitchFamily="2" charset="0"/>
              </a:rPr>
              <a:t>t</a:t>
            </a:r>
            <a:r>
              <a:rPr lang="pt-BR" sz="16000" dirty="0" smtClean="0">
                <a:latin typeface="VALORANT" pitchFamily="2" charset="0"/>
              </a:rPr>
              <a:t>or</a:t>
            </a:r>
          </a:p>
          <a:p>
            <a:r>
              <a:rPr lang="pt-BR" sz="16000" dirty="0">
                <a:latin typeface="VALORANT" pitchFamily="2" charset="0"/>
              </a:rPr>
              <a:t> </a:t>
            </a:r>
            <a:r>
              <a:rPr lang="pt-BR" sz="16000" dirty="0" smtClean="0">
                <a:latin typeface="VALORANT" pitchFamily="2" charset="0"/>
              </a:rPr>
              <a:t>  Tiago</a:t>
            </a:r>
            <a:endParaRPr lang="pt-BR" sz="16000" dirty="0">
              <a:latin typeface="VALORA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34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VALORANT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cliente microsoft</dc:creator>
  <cp:lastModifiedBy>cliente microsoft</cp:lastModifiedBy>
  <cp:revision>1</cp:revision>
  <dcterms:created xsi:type="dcterms:W3CDTF">2020-08-04T11:32:32Z</dcterms:created>
  <dcterms:modified xsi:type="dcterms:W3CDTF">2020-08-04T11:32:58Z</dcterms:modified>
</cp:coreProperties>
</file>