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aead9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aead9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2"/>
                </a:solidFill>
              </a:rPr>
              <a:t>Team #9 - “Plays”</a:t>
            </a:r>
            <a:endParaRPr b="1" u="sng">
              <a:solidFill>
                <a:schemeClr val="accen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Our AI Model exceeds 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legal requirement set forward by the authorities, being 94% accurate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Legal requirements do not differentiate between weather conditions, and the 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responsibility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to do so lies with state authorities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driver did not attempt at all to stop the vehicle when they saw the car.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Any outcome might cause a chilling effect on the development of Autos.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the car is not a level 3 or above, the drive should not leave the car to just drive by itself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would like to check has complied with every available update that has been made available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Roger decided to cross the road without checking for vehicles, and in a section without a crossing or signs.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manual might make mention of the AIs abilities during rainy conditions.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