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fb6bf14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fb6bf14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aead9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aead9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fcb92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fcb92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fcb928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fcb928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62900" y="1547625"/>
            <a:ext cx="7598400" cy="20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13" y="1550988"/>
            <a:ext cx="7598372" cy="20415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2"/>
                </a:solidFill>
              </a:rPr>
              <a:t>Team #9 - </a:t>
            </a:r>
            <a:r>
              <a:rPr b="1" i="1" lang="en" u="sng">
                <a:solidFill>
                  <a:schemeClr val="accent2"/>
                </a:solidFill>
              </a:rPr>
              <a:t>“BluePermanent” </a:t>
            </a:r>
            <a:r>
              <a:rPr b="1" lang="en" u="sng">
                <a:solidFill>
                  <a:schemeClr val="accent2"/>
                </a:solidFill>
              </a:rPr>
              <a:t>- Opening Arguments</a:t>
            </a:r>
            <a:endParaRPr b="1" u="sng">
              <a:solidFill>
                <a:schemeClr val="accent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2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60"/>
              <a:buFont typeface="Roboto"/>
              <a:buChar char="-"/>
            </a:pP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There is no intentional discrimination against Jerry as there was no Race feature in the training model.</a:t>
            </a:r>
            <a:endParaRPr sz="11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160"/>
              <a:buFont typeface="Roboto"/>
              <a:buChar char="-"/>
            </a:pP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Even </a:t>
            </a: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though</a:t>
            </a: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the two people involved in the case have “similar” medical history, they are not “identical”. This is further emphasized by the fact that the Doctor </a:t>
            </a:r>
            <a:r>
              <a:rPr i="1"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(human in the loop)</a:t>
            </a: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also agreed with the diagnosis</a:t>
            </a:r>
            <a:endParaRPr sz="11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160"/>
              <a:buFont typeface="Roboto"/>
              <a:buChar char="-"/>
            </a:pP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Even if there was a de-facto difference, it is not discrimination, as the Race factor makes a clear difference in medical history. </a:t>
            </a:r>
            <a:r>
              <a:rPr i="1"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(See image)</a:t>
            </a:r>
            <a:endParaRPr i="1" sz="11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160"/>
              <a:buFont typeface="Roboto"/>
              <a:buChar char="-"/>
            </a:pP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There was already a fall-back for the algorithm, since patients could ask the Family </a:t>
            </a: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Practitioner</a:t>
            </a:r>
            <a:r>
              <a:rPr lang="en" sz="11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for an exam.</a:t>
            </a:r>
            <a:endParaRPr sz="11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923" y="1436475"/>
            <a:ext cx="3513775" cy="2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2"/>
                </a:solidFill>
              </a:rPr>
              <a:t>Team #9 - </a:t>
            </a:r>
            <a:r>
              <a:rPr b="1" i="1" lang="en" u="sng">
                <a:solidFill>
                  <a:schemeClr val="accent2"/>
                </a:solidFill>
              </a:rPr>
              <a:t>“</a:t>
            </a:r>
            <a:r>
              <a:rPr b="1" i="1" lang="en" u="sng">
                <a:solidFill>
                  <a:schemeClr val="accent2"/>
                </a:solidFill>
              </a:rPr>
              <a:t>BluePermanent”</a:t>
            </a:r>
            <a:r>
              <a:rPr b="1" lang="en" u="sng">
                <a:solidFill>
                  <a:schemeClr val="accent2"/>
                </a:solidFill>
              </a:rPr>
              <a:t> - Cross Examination</a:t>
            </a:r>
            <a:endParaRPr b="1" u="sng">
              <a:solidFill>
                <a:schemeClr val="accent2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76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Why did he want to take the test? What is the medical justification behind it?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Did the fact that your 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husband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was chosen to take the test influence 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your decision to ask for the test?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076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Why did you push the doctor to test you even after he agreed with the algorithmic decision?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 you have more faith in the Human Being than the Machine?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2"/>
                </a:solidFill>
              </a:rPr>
              <a:t>Team #9 - </a:t>
            </a:r>
            <a:r>
              <a:rPr b="1" i="1" lang="en" u="sng">
                <a:solidFill>
                  <a:schemeClr val="accent2"/>
                </a:solidFill>
              </a:rPr>
              <a:t>“BluePermanent” </a:t>
            </a:r>
            <a:r>
              <a:rPr b="1" lang="en" u="sng">
                <a:solidFill>
                  <a:schemeClr val="accent2"/>
                </a:solidFill>
              </a:rPr>
              <a:t>- Closing Remarks</a:t>
            </a:r>
            <a:r>
              <a:rPr b="1" lang="en" u="sng">
                <a:solidFill>
                  <a:schemeClr val="accent2"/>
                </a:solidFill>
              </a:rPr>
              <a:t>  </a:t>
            </a:r>
            <a:endParaRPr b="1" u="sng">
              <a:solidFill>
                <a:schemeClr val="accent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76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Reiterate</a:t>
            </a: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that the algorithm did not discriminate, either intentionally, or in a de-facto manner, against Black People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 do understand that the situation Jerry was in could have led to them feeling discriminated against, however, medically speaking, </a:t>
            </a:r>
            <a:r>
              <a:rPr b="1"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both the Algorithm and Human intervention agreed on the decision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0" y="1076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Roboto"/>
              <a:buChar char="-"/>
            </a:pPr>
            <a:r>
              <a:rPr lang="en" sz="136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Most of the prosecution’s case is relying on Emotional arguments, and a lack of information on their side about how the algorithm worked</a:t>
            </a:r>
            <a:endParaRPr sz="136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