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928149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5928149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59281499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59281499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9281499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9281499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9281499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9281499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Contrastive Explanations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 What does it do? How does it work?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4803000"/>
            <a:ext cx="15246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770"/>
              <a:t>By </a:t>
            </a:r>
            <a:r>
              <a:rPr lang="en" sz="770"/>
              <a:t>Vitor Vicente of Team #9</a:t>
            </a:r>
            <a:endParaRPr sz="77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125" y="0"/>
            <a:ext cx="1002875" cy="1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Rundown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in terms of counterfactuals.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would have happened if you took the opposite choice?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Actual Occurrence: I took a sip of my coffee, so I burnt my tongue.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Counterfactual</a:t>
            </a:r>
            <a:r>
              <a:rPr lang="en"/>
              <a:t>: If I hadn’t taken a sip of my coffee, I wouldn’t have burnt my tongue.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CS/DS: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“A counterfactual explanation of a prediction describes the smallest change to the the feature values (input) that changes the prediction to a predefined output.”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IE: What small input needs changing to just flip the answer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</a:t>
            </a:r>
            <a:r>
              <a:rPr lang="en"/>
              <a:t>Contrastive</a:t>
            </a:r>
            <a:r>
              <a:rPr lang="en"/>
              <a:t> Explainer to figure out </a:t>
            </a:r>
            <a:r>
              <a:rPr b="1" i="1" lang="en"/>
              <a:t>why </a:t>
            </a:r>
            <a:r>
              <a:rPr lang="en"/>
              <a:t>the model predicts X instead of 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us it: Clear the Blackbox that sometimes comes from 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does it do it?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Contrastive Explainers attempt to find the point(s) at which some feature makes the answer Flip from one to another, and returns that point(s)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IE: Uses Counterfactual Logic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88" y="3906175"/>
            <a:ext cx="860741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vs Explainer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fed Train Data (features+outcome) to train itself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 is run on independent Data (features only)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Gives an outcome based on its training </a:t>
            </a:r>
            <a:r>
              <a:rPr i="1" lang="en"/>
              <a:t>(this is an oversimplification for the sake of this comparison)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Explainer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Gets fed the </a:t>
            </a:r>
            <a:r>
              <a:rPr b="1" lang="en"/>
              <a:t>trained</a:t>
            </a:r>
            <a:r>
              <a:rPr lang="en"/>
              <a:t> Model itself + Train Data (features only)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Gets run on a Specific Instance of Independent Data (features only)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Attempts to give a mathematical/logical explanation as to why the Model classified that Instance as it did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96" y="3666796"/>
            <a:ext cx="3029900" cy="11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038" y="3666800"/>
            <a:ext cx="3448625" cy="8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Example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 the data: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RevolvingUtilizationOfUnsecuredLines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DebtRatio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MonthlyIncome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NumberOfOpenCreditLinesAndLoans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NumberRealEstateLoansOrLines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NumberOfDependents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NumberOfTimeDaysPastDue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SeriousDlqin2yrs</a:t>
            </a:r>
            <a:endParaRPr b="1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Outcome: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SeriousDlqin2yrs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IE: Is it a good idea to invest in the individual?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Explainer Outcome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{ANY FEATURE} : {BARRIER AT WHICH IF CHANGES} …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IE: </a:t>
            </a:r>
            <a:r>
              <a:rPr b="1" lang="en"/>
              <a:t>Why</a:t>
            </a:r>
            <a:r>
              <a:rPr lang="en"/>
              <a:t> it is (or isn’t) a good idea to invest in the individual?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