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8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A945EC-9B80-4B3A-B548-6FCB9E90989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6CF9-E64A-48DC-BE21-B504B2C8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MB Stock Monitor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45D3C-B977-48CE-BDFB-FFB0A108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Projeto para a disciplina Oficina de Integração – Fase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41B91E-071D-448E-8372-FD71B1E1ECB9}"/>
              </a:ext>
            </a:extLst>
          </p:cNvPr>
          <p:cNvSpPr txBox="1"/>
          <p:nvPr/>
        </p:nvSpPr>
        <p:spPr>
          <a:xfrm>
            <a:off x="1905166" y="4968147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Vítor Ângelo </a:t>
            </a:r>
            <a:r>
              <a:rPr lang="pt-BR" sz="2000" dirty="0" err="1"/>
              <a:t>Misciato</a:t>
            </a:r>
            <a:r>
              <a:rPr lang="pt-BR" sz="2000" dirty="0"/>
              <a:t> Teixeira</a:t>
            </a:r>
          </a:p>
          <a:p>
            <a:r>
              <a:rPr lang="pt-BR" sz="2000" dirty="0"/>
              <a:t>Vinicius de Carvalho Baggio</a:t>
            </a:r>
          </a:p>
        </p:txBody>
      </p:sp>
    </p:spTree>
    <p:extLst>
      <p:ext uri="{BB962C8B-B14F-4D97-AF65-F5344CB8AC3E}">
        <p14:creationId xmlns:p14="http://schemas.microsoft.com/office/powerpoint/2010/main" val="136120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B3D3-2612-4007-923D-42D21214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B0CE-4318-4FB6-B5D9-F34ECD3C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	</a:t>
            </a:r>
            <a:r>
              <a:rPr lang="pt-BR" sz="2400" dirty="0"/>
              <a:t>Desenvolvimento de uma interface gráfica de monitoramento do comportamento das ações e índices da B3, que possua:</a:t>
            </a:r>
          </a:p>
          <a:p>
            <a:pPr lvl="1"/>
            <a:r>
              <a:rPr lang="pt-BR" sz="2400" dirty="0"/>
              <a:t>Gráfico interativo dos valores históricos e </a:t>
            </a:r>
            <a:r>
              <a:rPr lang="pt-BR" sz="2400" dirty="0" err="1"/>
              <a:t>intraday</a:t>
            </a:r>
            <a:r>
              <a:rPr lang="pt-BR" sz="2400" dirty="0"/>
              <a:t> das ações</a:t>
            </a:r>
          </a:p>
          <a:p>
            <a:pPr lvl="1"/>
            <a:r>
              <a:rPr lang="pt-BR" sz="2400" dirty="0"/>
              <a:t>Gráfico interativo dos valores históricos e </a:t>
            </a:r>
            <a:r>
              <a:rPr lang="pt-BR" sz="2400" dirty="0" err="1"/>
              <a:t>intraday</a:t>
            </a:r>
            <a:r>
              <a:rPr lang="pt-BR" sz="2400" dirty="0"/>
              <a:t> dos índices</a:t>
            </a:r>
          </a:p>
          <a:p>
            <a:pPr lvl="1"/>
            <a:r>
              <a:rPr lang="pt-BR" sz="2400" dirty="0"/>
              <a:t>Valores das principais ações em tempo real</a:t>
            </a:r>
          </a:p>
          <a:p>
            <a:pPr lvl="1"/>
            <a:r>
              <a:rPr lang="pt-BR" sz="2400" dirty="0"/>
              <a:t>Campo para o usuário escolher o índice ou ação desejada</a:t>
            </a:r>
          </a:p>
          <a:p>
            <a:pPr marL="450000" lvl="1" indent="0">
              <a:buNone/>
            </a:pPr>
            <a:r>
              <a:rPr lang="pt-BR" sz="2400" dirty="0"/>
              <a:t>Posteriormente, a ideia também é trazer um valor de previsão de fechamento 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85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ADA7-07C8-42C9-8105-C43CCBB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3204-ED9D-4A80-80A8-FC37FF7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Django</a:t>
            </a:r>
          </a:p>
          <a:p>
            <a:r>
              <a:rPr lang="pt-BR" sz="2400" dirty="0"/>
              <a:t>HTML, CSS e JS</a:t>
            </a:r>
          </a:p>
          <a:p>
            <a:r>
              <a:rPr lang="pt-BR" sz="2400" dirty="0"/>
              <a:t>ApexChart.js</a:t>
            </a:r>
          </a:p>
          <a:p>
            <a:r>
              <a:rPr lang="pt-BR" sz="2400" dirty="0"/>
              <a:t>MySQL</a:t>
            </a:r>
          </a:p>
          <a:p>
            <a:r>
              <a:rPr lang="pt-BR" sz="2400" dirty="0"/>
              <a:t>Python</a:t>
            </a:r>
          </a:p>
          <a:p>
            <a:r>
              <a:rPr lang="pt-BR" sz="2400" dirty="0" err="1"/>
              <a:t>yfinance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5D7-B0B7-489B-804E-7F59F94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DER do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EFA7D6-0CA0-4DD4-B9A5-9EC7B760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5" y="970450"/>
            <a:ext cx="10569102" cy="58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8160-A975-4153-9339-2D53756B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</a:t>
            </a:r>
            <a:r>
              <a:rPr lang="pt-BR" sz="4800" dirty="0" err="1"/>
              <a:t>pré</a:t>
            </a:r>
            <a:r>
              <a:rPr lang="pt-BR" sz="4800" dirty="0"/>
              <a:t>-inseridos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E5266-2175-4E4C-8CB6-2E72A7B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970449"/>
            <a:ext cx="2569311" cy="2992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B137B6-C6C8-430B-9E71-2C9CBC9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71" y="970449"/>
            <a:ext cx="2483908" cy="2992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A060C-33BE-4AE7-BB05-7A0CE24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96" y="970449"/>
            <a:ext cx="4821461" cy="29922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3322F3-0614-44DC-9A7E-6F415E7E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73" y="4100782"/>
            <a:ext cx="4291654" cy="2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4A65-72EC-442E-8632-9ABE229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Exemplo de retorno da cotação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D9AF7-8EEC-4F1F-BD8E-19D50129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961334"/>
            <a:ext cx="6896100" cy="58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162AB-62FC-44F2-A7D7-35FA4BCC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Layout do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B23B5-D261-4E59-9C01-72C4CD9B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9" y="834501"/>
            <a:ext cx="7781221" cy="6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0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8F2F-45B5-4DBB-8D54-9CB57B1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0F451-3EEC-4805-8384-B3EEFCE9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Organizar as estruturas de retorno para as requisições Ajax</a:t>
            </a:r>
          </a:p>
          <a:p>
            <a:r>
              <a:rPr lang="pt-BR" sz="2400" dirty="0"/>
              <a:t>Finalizar o comportamento das </a:t>
            </a:r>
            <a:r>
              <a:rPr lang="pt-BR" sz="2400" dirty="0" err="1"/>
              <a:t>views</a:t>
            </a:r>
            <a:r>
              <a:rPr lang="pt-BR" sz="2400" dirty="0"/>
              <a:t> do Django</a:t>
            </a:r>
          </a:p>
          <a:p>
            <a:r>
              <a:rPr lang="pt-BR" sz="2400" dirty="0"/>
              <a:t>Finalizar o design do site</a:t>
            </a:r>
          </a:p>
          <a:p>
            <a:r>
              <a:rPr lang="pt-BR" sz="2400" dirty="0"/>
              <a:t>Integrar o front-</a:t>
            </a:r>
            <a:r>
              <a:rPr lang="pt-BR" sz="2400" dirty="0" err="1"/>
              <a:t>end</a:t>
            </a:r>
            <a:r>
              <a:rPr lang="pt-BR" sz="2400" dirty="0"/>
              <a:t> e o </a:t>
            </a:r>
            <a:r>
              <a:rPr lang="pt-BR" sz="2400" dirty="0" err="1"/>
              <a:t>back-end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4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35</TotalTime>
  <Words>150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Ardósia</vt:lpstr>
      <vt:lpstr>MB Stock Monitor</vt:lpstr>
      <vt:lpstr>Objetivos</vt:lpstr>
      <vt:lpstr>Ferramentas e Tecnologias</vt:lpstr>
      <vt:lpstr>DER do Banco de Dados</vt:lpstr>
      <vt:lpstr>Dados pré-inseridos</vt:lpstr>
      <vt:lpstr>Exemplo de retorno da cotação</vt:lpstr>
      <vt:lpstr>Layout do site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Stock Monitor</dc:title>
  <dc:creator>Vítor Ângelo</dc:creator>
  <cp:lastModifiedBy>Vítor Ângelo</cp:lastModifiedBy>
  <cp:revision>8</cp:revision>
  <dcterms:created xsi:type="dcterms:W3CDTF">2021-07-30T15:00:28Z</dcterms:created>
  <dcterms:modified xsi:type="dcterms:W3CDTF">2021-07-30T15:37:15Z</dcterms:modified>
</cp:coreProperties>
</file>