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22" r:id="rId3"/>
    <p:sldId id="424" r:id="rId4"/>
    <p:sldId id="42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A7326-ADB1-42BC-B4D1-06EF13260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627502-B4DB-4205-8368-9EF4D8A3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Desenvolvimento Web Culinário</a:t>
            </a:r>
          </a:p>
        </p:txBody>
      </p:sp>
    </p:spTree>
    <p:extLst>
      <p:ext uri="{BB962C8B-B14F-4D97-AF65-F5344CB8AC3E}">
        <p14:creationId xmlns:p14="http://schemas.microsoft.com/office/powerpoint/2010/main" val="226719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FA678-D1EC-4401-81D8-17314091623C}"/>
              </a:ext>
            </a:extLst>
          </p:cNvPr>
          <p:cNvSpPr/>
          <p:nvPr/>
        </p:nvSpPr>
        <p:spPr>
          <a:xfrm>
            <a:off x="1744393" y="3378701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302F42A4-9F51-40B8-8E39-D9215D17508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080824" y="3835901"/>
            <a:ext cx="346534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3561470" y="3189570"/>
            <a:ext cx="1998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Fazer Pedido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Receber Pedido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Confeitaria</a:t>
            </a:r>
          </a:p>
        </p:txBody>
      </p:sp>
    </p:spTree>
    <p:extLst>
      <p:ext uri="{BB962C8B-B14F-4D97-AF65-F5344CB8AC3E}">
        <p14:creationId xmlns:p14="http://schemas.microsoft.com/office/powerpoint/2010/main" val="6130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Fazer Pedido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Pedidos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Receber os pedidos do cliente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Confeitaria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1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Receber Pedido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Entrega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728149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Realizar a entrega dos produtos dos clientes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Confeitaria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27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Tema do Office</vt:lpstr>
      <vt:lpstr>Case</vt:lpstr>
      <vt:lpstr>Contexto de Negócio</vt:lpstr>
      <vt:lpstr>Cenário: Fazer Pedido</vt:lpstr>
      <vt:lpstr>Cenário: Receber Pedido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Vitor Soares</cp:lastModifiedBy>
  <cp:revision>45</cp:revision>
  <dcterms:created xsi:type="dcterms:W3CDTF">2019-12-11T13:11:31Z</dcterms:created>
  <dcterms:modified xsi:type="dcterms:W3CDTF">2020-09-22T18:30:10Z</dcterms:modified>
</cp:coreProperties>
</file>