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5971147" y="4917389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69" y="62103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918098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Criado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9E3E87-B016-4BB0-BF5F-78DEC0C59288}"/>
              </a:ext>
            </a:extLst>
          </p:cNvPr>
          <p:cNvSpPr/>
          <p:nvPr/>
        </p:nvSpPr>
        <p:spPr>
          <a:xfrm>
            <a:off x="7510647" y="2415664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 processamento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 flipH="1">
            <a:off x="3954641" y="2138429"/>
            <a:ext cx="7457" cy="277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395459" y="4122454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efetua o pagamento em dinheiro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DDC4BA-9DFE-420C-A0C7-A8FAF9858285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4991183" y="2866811"/>
            <a:ext cx="2519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954640" y="3317957"/>
            <a:ext cx="1" cy="804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5C0941F8-8D80-4EAB-A304-D0AE9A48872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547190" y="1913205"/>
            <a:ext cx="0" cy="502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E84A0018-2B8B-4206-9039-8F34204BD8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0784" y="1926824"/>
            <a:ext cx="3916406" cy="493686"/>
          </a:xfrm>
          <a:prstGeom prst="bentConnector3">
            <a:avLst>
              <a:gd name="adj1" fmla="val 99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9F6473E-2A6B-41F2-99B0-D2C502B7DD8A}"/>
              </a:ext>
            </a:extLst>
          </p:cNvPr>
          <p:cNvSpPr txBox="1"/>
          <p:nvPr/>
        </p:nvSpPr>
        <p:spPr>
          <a:xfrm>
            <a:off x="4991181" y="2369805"/>
            <a:ext cx="26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efetua o </a:t>
            </a:r>
          </a:p>
          <a:p>
            <a:pPr algn="ctr"/>
            <a:r>
              <a:rPr lang="pt-BR" sz="1400" dirty="0"/>
              <a:t>pagamento em cartão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BE75E89-02FA-48F3-90D0-9845A345D410}"/>
              </a:ext>
            </a:extLst>
          </p:cNvPr>
          <p:cNvSpPr txBox="1"/>
          <p:nvPr/>
        </p:nvSpPr>
        <p:spPr>
          <a:xfrm>
            <a:off x="5299469" y="1405247"/>
            <a:ext cx="27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não ok]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9EEBA373-9ED5-4A6A-B5A1-5C2F7C0ED2CA}"/>
              </a:ext>
            </a:extLst>
          </p:cNvPr>
          <p:cNvSpPr txBox="1"/>
          <p:nvPr/>
        </p:nvSpPr>
        <p:spPr>
          <a:xfrm>
            <a:off x="7175413" y="4061172"/>
            <a:ext cx="274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Provedor de cartão envia resposta </a:t>
            </a:r>
          </a:p>
          <a:p>
            <a:pPr algn="ctr"/>
            <a:r>
              <a:rPr lang="pt-BR" sz="1400" dirty="0"/>
              <a:t>[transação ok]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5148964" y="5512733"/>
            <a:ext cx="23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Aprovado, </a:t>
            </a:r>
          </a:p>
          <a:p>
            <a:pPr algn="ctr"/>
            <a:r>
              <a:rPr lang="pt-BR" sz="1400" dirty="0"/>
              <a:t>comprovante de pagamento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3293413" y="1615209"/>
            <a:ext cx="1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Cliente faz Pedido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954640" y="970192"/>
            <a:ext cx="7458" cy="645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C90E8E89-02D3-4FE4-98AE-FF37E8E41A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5126" y="3839746"/>
            <a:ext cx="835536" cy="20165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E761CF68-763D-4CAE-A172-9E9811BD9F65}"/>
              </a:ext>
            </a:extLst>
          </p:cNvPr>
          <p:cNvCxnSpPr>
            <a:cxnSpLocks/>
            <a:stCxn id="141" idx="2"/>
            <a:endCxn id="13" idx="3"/>
          </p:cNvCxnSpPr>
          <p:nvPr/>
        </p:nvCxnSpPr>
        <p:spPr>
          <a:xfrm rot="5400000">
            <a:off x="7256552" y="3975129"/>
            <a:ext cx="681375" cy="1899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8641DA4F-F9FC-48EB-AAE8-8BC72E8C41D6}"/>
              </a:ext>
            </a:extLst>
          </p:cNvPr>
          <p:cNvCxnSpPr>
            <a:cxnSpLocks/>
            <a:stCxn id="3" idx="2"/>
            <a:endCxn id="141" idx="0"/>
          </p:cNvCxnSpPr>
          <p:nvPr/>
        </p:nvCxnSpPr>
        <p:spPr>
          <a:xfrm flipH="1">
            <a:off x="8547189" y="3317957"/>
            <a:ext cx="1" cy="743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FA94CD-F7C3-4E27-9ED4-DB96F3827C7D}"/>
              </a:ext>
            </a:extLst>
          </p:cNvPr>
          <p:cNvSpPr txBox="1"/>
          <p:nvPr/>
        </p:nvSpPr>
        <p:spPr>
          <a:xfrm>
            <a:off x="5782460" y="208399"/>
            <a:ext cx="161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pedido</a:t>
            </a:r>
          </a:p>
        </p:txBody>
      </p:sp>
    </p:spTree>
    <p:extLst>
      <p:ext uri="{BB962C8B-B14F-4D97-AF65-F5344CB8AC3E}">
        <p14:creationId xmlns:p14="http://schemas.microsoft.com/office/powerpoint/2010/main" val="37940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88E737C-F080-4FAF-BB9F-A07B18EA3184}"/>
              </a:ext>
            </a:extLst>
          </p:cNvPr>
          <p:cNvGrpSpPr/>
          <p:nvPr/>
        </p:nvGrpSpPr>
        <p:grpSpPr>
          <a:xfrm>
            <a:off x="8333345" y="5228641"/>
            <a:ext cx="676142" cy="696755"/>
            <a:chOff x="6689187" y="2227567"/>
            <a:chExt cx="676142" cy="696755"/>
          </a:xfrm>
        </p:grpSpPr>
        <p:pic>
          <p:nvPicPr>
            <p:cNvPr id="13" name="Gráfico 12" descr="Bolas de Harvey 100%">
              <a:extLst>
                <a:ext uri="{FF2B5EF4-FFF2-40B4-BE49-F238E27FC236}">
                  <a16:creationId xmlns:a16="http://schemas.microsoft.com/office/drawing/2014/main" id="{34829404-2678-44E8-B3ED-E5AF80AE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9187" y="2227567"/>
              <a:ext cx="676142" cy="696755"/>
            </a:xfrm>
            <a:prstGeom prst="rect">
              <a:avLst/>
            </a:prstGeom>
          </p:spPr>
        </p:pic>
        <p:pic>
          <p:nvPicPr>
            <p:cNvPr id="14" name="Gráfico 13" descr="Bolas de Harvey 100%">
              <a:extLst>
                <a:ext uri="{FF2B5EF4-FFF2-40B4-BE49-F238E27FC236}">
                  <a16:creationId xmlns:a16="http://schemas.microsoft.com/office/drawing/2014/main" id="{8D24D71E-B070-4599-93F0-6A084504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3722" y="2366203"/>
              <a:ext cx="407071" cy="419481"/>
            </a:xfrm>
            <a:prstGeom prst="rect">
              <a:avLst/>
            </a:prstGeom>
          </p:spPr>
        </p:pic>
      </p:grpSp>
      <p:pic>
        <p:nvPicPr>
          <p:cNvPr id="19" name="Gráfico 18" descr="Bolas de Harvey 100%">
            <a:extLst>
              <a:ext uri="{FF2B5EF4-FFF2-40B4-BE49-F238E27FC236}">
                <a16:creationId xmlns:a16="http://schemas.microsoft.com/office/drawing/2014/main" id="{AE59D7BC-19A9-4098-8D5F-A89DC80A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629" y="610787"/>
            <a:ext cx="676142" cy="69675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8E593DB-5657-4F18-8ACE-ADD2707A6570}"/>
              </a:ext>
            </a:extLst>
          </p:cNvPr>
          <p:cNvSpPr/>
          <p:nvPr/>
        </p:nvSpPr>
        <p:spPr>
          <a:xfrm>
            <a:off x="2719157" y="2583961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Planejado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2676EB8-3860-44B5-B77E-8DFE0FF339C2}"/>
              </a:ext>
            </a:extLst>
          </p:cNvPr>
          <p:cNvCxnSpPr>
            <a:cxnSpLocks/>
            <a:stCxn id="149" idx="2"/>
            <a:endCxn id="21" idx="0"/>
          </p:cNvCxnSpPr>
          <p:nvPr/>
        </p:nvCxnSpPr>
        <p:spPr>
          <a:xfrm>
            <a:off x="3755700" y="2172765"/>
            <a:ext cx="0" cy="411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18913B-0BC5-462D-A74F-9A3A712153CE}"/>
              </a:ext>
            </a:extLst>
          </p:cNvPr>
          <p:cNvSpPr txBox="1"/>
          <p:nvPr/>
        </p:nvSpPr>
        <p:spPr>
          <a:xfrm>
            <a:off x="2196519" y="4048462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Carregar a entrega do pedido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96276C8-FAEA-4A76-9E08-920B32EDCFD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755700" y="3486254"/>
            <a:ext cx="0" cy="562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83D31A19-801F-4870-AC84-9F5DF28FC90F}"/>
              </a:ext>
            </a:extLst>
          </p:cNvPr>
          <p:cNvSpPr txBox="1"/>
          <p:nvPr/>
        </p:nvSpPr>
        <p:spPr>
          <a:xfrm>
            <a:off x="7511164" y="5858442"/>
            <a:ext cx="232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Pedido Entregue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E71591AF-9BEC-4D04-B6B6-9752D47FD362}"/>
              </a:ext>
            </a:extLst>
          </p:cNvPr>
          <p:cNvSpPr txBox="1"/>
          <p:nvPr/>
        </p:nvSpPr>
        <p:spPr>
          <a:xfrm>
            <a:off x="2906815" y="1649545"/>
            <a:ext cx="169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Planejar a entrega do cliente</a:t>
            </a:r>
          </a:p>
        </p:txBody>
      </p: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21CE2ED1-1E2A-4603-8008-7EA062B0BC51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3755700" y="982762"/>
            <a:ext cx="0" cy="66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7E66E67-AC46-407C-B305-250C4713C2C6}"/>
              </a:ext>
            </a:extLst>
          </p:cNvPr>
          <p:cNvSpPr/>
          <p:nvPr/>
        </p:nvSpPr>
        <p:spPr>
          <a:xfrm>
            <a:off x="2719158" y="5125873"/>
            <a:ext cx="2073085" cy="90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Carregado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AE12A48-686F-428F-9740-0117BECF29E0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755700" y="4356239"/>
            <a:ext cx="1" cy="769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7A1340C-5606-4D8A-99E8-25764E88E202}"/>
              </a:ext>
            </a:extLst>
          </p:cNvPr>
          <p:cNvSpPr txBox="1"/>
          <p:nvPr/>
        </p:nvSpPr>
        <p:spPr>
          <a:xfrm>
            <a:off x="5053564" y="5017957"/>
            <a:ext cx="3018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Fazer a entrega do produto </a:t>
            </a:r>
          </a:p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pelo roteiro de entrega</a:t>
            </a:r>
            <a:r>
              <a:rPr lang="pt-BR" sz="1400" dirty="0"/>
              <a:t>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5CD2F9A-08BD-4B84-AA6B-252C606C673F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792243" y="5577019"/>
            <a:ext cx="35411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1E6F4-0734-4D02-B6A6-B9F86EDD7524}"/>
              </a:ext>
            </a:extLst>
          </p:cNvPr>
          <p:cNvSpPr txBox="1"/>
          <p:nvPr/>
        </p:nvSpPr>
        <p:spPr>
          <a:xfrm>
            <a:off x="5782460" y="208399"/>
            <a:ext cx="161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Retirar Pedido</a:t>
            </a:r>
          </a:p>
        </p:txBody>
      </p:sp>
    </p:spTree>
    <p:extLst>
      <p:ext uri="{BB962C8B-B14F-4D97-AF65-F5344CB8AC3E}">
        <p14:creationId xmlns:p14="http://schemas.microsoft.com/office/powerpoint/2010/main" val="3489776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Vitor Soares</cp:lastModifiedBy>
  <cp:revision>67</cp:revision>
  <dcterms:created xsi:type="dcterms:W3CDTF">2019-12-11T13:11:31Z</dcterms:created>
  <dcterms:modified xsi:type="dcterms:W3CDTF">2020-11-12T01:32:07Z</dcterms:modified>
</cp:coreProperties>
</file>