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3133941" y="5556802"/>
            <a:ext cx="407624" cy="341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 pedido</a:t>
            </a:r>
          </a:p>
        </p:txBody>
      </p:sp>
      <p:sp>
        <p:nvSpPr>
          <p:cNvPr id="3" name="Elipse 2"/>
          <p:cNvSpPr/>
          <p:nvPr/>
        </p:nvSpPr>
        <p:spPr>
          <a:xfrm>
            <a:off x="3110073" y="1579691"/>
            <a:ext cx="264405" cy="31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329467" y="2052222"/>
            <a:ext cx="1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Cliente faz o pedido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234233" y="2563297"/>
            <a:ext cx="2082188" cy="76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Criado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315021" y="3957498"/>
            <a:ext cx="2082188" cy="76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824494" y="3426957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Cliente efetua o pagamento em dinheiro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24119" y="4873429"/>
            <a:ext cx="257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3" name="Elipse 12"/>
          <p:cNvSpPr/>
          <p:nvPr/>
        </p:nvSpPr>
        <p:spPr>
          <a:xfrm>
            <a:off x="3295523" y="5652047"/>
            <a:ext cx="110168" cy="189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>
            <a:stCxn id="3" idx="4"/>
          </p:cNvCxnSpPr>
          <p:nvPr/>
        </p:nvCxnSpPr>
        <p:spPr>
          <a:xfrm flipH="1">
            <a:off x="3242275" y="1899180"/>
            <a:ext cx="1" cy="23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3295523" y="3307503"/>
            <a:ext cx="1" cy="23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3337753" y="4726843"/>
            <a:ext cx="1" cy="23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242274" y="2281800"/>
            <a:ext cx="1" cy="26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306539" y="3701140"/>
            <a:ext cx="1" cy="26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337752" y="5294833"/>
            <a:ext cx="1" cy="26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F9DE55-20CB-40B0-B3F6-7EC4B2E1C943}"/>
              </a:ext>
            </a:extLst>
          </p:cNvPr>
          <p:cNvSpPr txBox="1"/>
          <p:nvPr/>
        </p:nvSpPr>
        <p:spPr>
          <a:xfrm>
            <a:off x="1982770" y="4827262"/>
            <a:ext cx="36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ângulo de cantos arredondados 8">
            <a:extLst>
              <a:ext uri="{FF2B5EF4-FFF2-40B4-BE49-F238E27FC236}">
                <a16:creationId xmlns:a16="http://schemas.microsoft.com/office/drawing/2014/main" id="{B9A5B4E2-0C46-4BB0-A915-950615B519A8}"/>
              </a:ext>
            </a:extLst>
          </p:cNvPr>
          <p:cNvSpPr/>
          <p:nvPr/>
        </p:nvSpPr>
        <p:spPr>
          <a:xfrm>
            <a:off x="8142525" y="1896906"/>
            <a:ext cx="2082188" cy="76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 processamento</a:t>
            </a:r>
          </a:p>
        </p:txBody>
      </p:sp>
      <p:cxnSp>
        <p:nvCxnSpPr>
          <p:cNvPr id="24" name="Conector de seta reta 25">
            <a:extLst>
              <a:ext uri="{FF2B5EF4-FFF2-40B4-BE49-F238E27FC236}">
                <a16:creationId xmlns:a16="http://schemas.microsoft.com/office/drawing/2014/main" id="{7C40190D-2275-4065-AEC7-1F8D946D5FE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316421" y="2276988"/>
            <a:ext cx="3826104" cy="353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E77BEC-3083-4732-BEB4-79BD7D27D9A9}"/>
              </a:ext>
            </a:extLst>
          </p:cNvPr>
          <p:cNvSpPr txBox="1"/>
          <p:nvPr/>
        </p:nvSpPr>
        <p:spPr>
          <a:xfrm rot="21327293">
            <a:off x="4598712" y="2161631"/>
            <a:ext cx="26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Efetua o pagamento Em cartão</a:t>
            </a:r>
          </a:p>
        </p:txBody>
      </p:sp>
      <p:cxnSp>
        <p:nvCxnSpPr>
          <p:cNvPr id="27" name="Conector de seta reta 25">
            <a:extLst>
              <a:ext uri="{FF2B5EF4-FFF2-40B4-BE49-F238E27FC236}">
                <a16:creationId xmlns:a16="http://schemas.microsoft.com/office/drawing/2014/main" id="{1D8EFD94-207D-41C0-B097-14D272553C3E}"/>
              </a:ext>
            </a:extLst>
          </p:cNvPr>
          <p:cNvCxnSpPr>
            <a:cxnSpLocks/>
            <a:stCxn id="22" idx="2"/>
            <a:endCxn id="10" idx="3"/>
          </p:cNvCxnSpPr>
          <p:nvPr/>
        </p:nvCxnSpPr>
        <p:spPr>
          <a:xfrm flipH="1">
            <a:off x="4397209" y="2657069"/>
            <a:ext cx="4786410" cy="168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B782E27-9D40-4F72-A055-D411D17CED03}"/>
              </a:ext>
            </a:extLst>
          </p:cNvPr>
          <p:cNvSpPr txBox="1"/>
          <p:nvPr/>
        </p:nvSpPr>
        <p:spPr>
          <a:xfrm rot="20377281">
            <a:off x="4527136" y="3396751"/>
            <a:ext cx="361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Provedor de cartão envia resposta [ transação ok]</a:t>
            </a:r>
          </a:p>
        </p:txBody>
      </p:sp>
      <p:cxnSp>
        <p:nvCxnSpPr>
          <p:cNvPr id="32" name="Conector de seta reta 25">
            <a:extLst>
              <a:ext uri="{FF2B5EF4-FFF2-40B4-BE49-F238E27FC236}">
                <a16:creationId xmlns:a16="http://schemas.microsoft.com/office/drawing/2014/main" id="{41CCFBFE-F981-405B-AC6A-E12F510A47E6}"/>
              </a:ext>
            </a:extLst>
          </p:cNvPr>
          <p:cNvCxnSpPr>
            <a:cxnSpLocks/>
          </p:cNvCxnSpPr>
          <p:nvPr/>
        </p:nvCxnSpPr>
        <p:spPr>
          <a:xfrm flipH="1">
            <a:off x="4344917" y="2673787"/>
            <a:ext cx="4346322" cy="52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F428338-8B21-4DF4-9C8B-44676E3FAE1B}"/>
              </a:ext>
            </a:extLst>
          </p:cNvPr>
          <p:cNvSpPr txBox="1"/>
          <p:nvPr/>
        </p:nvSpPr>
        <p:spPr>
          <a:xfrm rot="21189311">
            <a:off x="4962125" y="2564270"/>
            <a:ext cx="23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Provedor de cartão envia resposta [transação não ok]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Ciclo de vida do pedido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Vitor Soares</cp:lastModifiedBy>
  <cp:revision>56</cp:revision>
  <dcterms:created xsi:type="dcterms:W3CDTF">2019-12-11T13:11:31Z</dcterms:created>
  <dcterms:modified xsi:type="dcterms:W3CDTF">2020-09-25T17:35:25Z</dcterms:modified>
</cp:coreProperties>
</file>