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8" r:id="rId2"/>
    <p:sldId id="429" r:id="rId3"/>
    <p:sldId id="43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5971147" y="4917389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69" y="62103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918098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Criado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9E3E87-B016-4BB0-BF5F-78DEC0C59288}"/>
              </a:ext>
            </a:extLst>
          </p:cNvPr>
          <p:cNvSpPr/>
          <p:nvPr/>
        </p:nvSpPr>
        <p:spPr>
          <a:xfrm>
            <a:off x="7510647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 processamento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 flipH="1">
            <a:off x="3954641" y="2138429"/>
            <a:ext cx="7457" cy="277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395459" y="4122454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efetua o pagamento em dinheiro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DDC4BA-9DFE-420C-A0C7-A8FAF9858285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4991183" y="2866811"/>
            <a:ext cx="2519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954640" y="3317957"/>
            <a:ext cx="1" cy="804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5C0941F8-8D80-4EAB-A304-D0AE9A48872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547190" y="1913205"/>
            <a:ext cx="0" cy="502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E84A0018-2B8B-4206-9039-8F34204BD8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0784" y="1926824"/>
            <a:ext cx="3916406" cy="493686"/>
          </a:xfrm>
          <a:prstGeom prst="bentConnector3">
            <a:avLst>
              <a:gd name="adj1" fmla="val 99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9F6473E-2A6B-41F2-99B0-D2C502B7DD8A}"/>
              </a:ext>
            </a:extLst>
          </p:cNvPr>
          <p:cNvSpPr txBox="1"/>
          <p:nvPr/>
        </p:nvSpPr>
        <p:spPr>
          <a:xfrm>
            <a:off x="4991181" y="2369805"/>
            <a:ext cx="26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efetua o </a:t>
            </a:r>
          </a:p>
          <a:p>
            <a:pPr algn="ctr"/>
            <a:r>
              <a:rPr lang="pt-BR" sz="1400" dirty="0"/>
              <a:t>pagamento em cartão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BE75E89-02FA-48F3-90D0-9845A345D410}"/>
              </a:ext>
            </a:extLst>
          </p:cNvPr>
          <p:cNvSpPr txBox="1"/>
          <p:nvPr/>
        </p:nvSpPr>
        <p:spPr>
          <a:xfrm>
            <a:off x="5299469" y="1405247"/>
            <a:ext cx="27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não ok]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9EEBA373-9ED5-4A6A-B5A1-5C2F7C0ED2CA}"/>
              </a:ext>
            </a:extLst>
          </p:cNvPr>
          <p:cNvSpPr txBox="1"/>
          <p:nvPr/>
        </p:nvSpPr>
        <p:spPr>
          <a:xfrm>
            <a:off x="7175413" y="4061172"/>
            <a:ext cx="274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ok]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5148964" y="5512733"/>
            <a:ext cx="23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Aprovado, </a:t>
            </a:r>
          </a:p>
          <a:p>
            <a:pPr algn="ctr"/>
            <a:r>
              <a:rPr lang="pt-BR" sz="1400" dirty="0"/>
              <a:t>comprovante de pagamento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3293413" y="1615209"/>
            <a:ext cx="1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faz Pedido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954640" y="970192"/>
            <a:ext cx="7458" cy="645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C90E8E89-02D3-4FE4-98AE-FF37E8E41A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5126" y="3839746"/>
            <a:ext cx="835536" cy="20165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E761CF68-763D-4CAE-A172-9E9811BD9F65}"/>
              </a:ext>
            </a:extLst>
          </p:cNvPr>
          <p:cNvCxnSpPr>
            <a:cxnSpLocks/>
            <a:stCxn id="141" idx="2"/>
            <a:endCxn id="13" idx="3"/>
          </p:cNvCxnSpPr>
          <p:nvPr/>
        </p:nvCxnSpPr>
        <p:spPr>
          <a:xfrm rot="5400000">
            <a:off x="7256552" y="3975129"/>
            <a:ext cx="681375" cy="1899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8641DA4F-F9FC-48EB-AAE8-8BC72E8C41D6}"/>
              </a:ext>
            </a:extLst>
          </p:cNvPr>
          <p:cNvCxnSpPr>
            <a:cxnSpLocks/>
            <a:stCxn id="3" idx="2"/>
            <a:endCxn id="141" idx="0"/>
          </p:cNvCxnSpPr>
          <p:nvPr/>
        </p:nvCxnSpPr>
        <p:spPr>
          <a:xfrm flipH="1">
            <a:off x="8547189" y="3317957"/>
            <a:ext cx="1" cy="743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FA94CD-F7C3-4E27-9ED4-DB96F3827C7D}"/>
              </a:ext>
            </a:extLst>
          </p:cNvPr>
          <p:cNvSpPr txBox="1"/>
          <p:nvPr/>
        </p:nvSpPr>
        <p:spPr>
          <a:xfrm>
            <a:off x="5782460" y="208399"/>
            <a:ext cx="161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pedido</a:t>
            </a:r>
          </a:p>
        </p:txBody>
      </p:sp>
    </p:spTree>
    <p:extLst>
      <p:ext uri="{BB962C8B-B14F-4D97-AF65-F5344CB8AC3E}">
        <p14:creationId xmlns:p14="http://schemas.microsoft.com/office/powerpoint/2010/main" val="37940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8333345" y="5228641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629" y="61078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719157" y="2583961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Planejado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>
            <a:off x="3755700" y="2172765"/>
            <a:ext cx="0" cy="41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196519" y="4048462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Carregar a entrega do pedido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755700" y="3486254"/>
            <a:ext cx="0" cy="562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7511164" y="5858442"/>
            <a:ext cx="232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Entregue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2906815" y="1649545"/>
            <a:ext cx="169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Planejar a entrega do cliente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755700" y="982762"/>
            <a:ext cx="0" cy="66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7E66E67-AC46-407C-B305-250C4713C2C6}"/>
              </a:ext>
            </a:extLst>
          </p:cNvPr>
          <p:cNvSpPr/>
          <p:nvPr/>
        </p:nvSpPr>
        <p:spPr>
          <a:xfrm>
            <a:off x="2719158" y="5125873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Carregado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AE12A48-686F-428F-9740-0117BECF29E0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755700" y="4356239"/>
            <a:ext cx="1" cy="76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7A1340C-5606-4D8A-99E8-25764E88E202}"/>
              </a:ext>
            </a:extLst>
          </p:cNvPr>
          <p:cNvSpPr txBox="1"/>
          <p:nvPr/>
        </p:nvSpPr>
        <p:spPr>
          <a:xfrm>
            <a:off x="5053564" y="5017957"/>
            <a:ext cx="3018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Fazer a entrega do produto </a:t>
            </a:r>
          </a:p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pelo roteiro de entrega</a:t>
            </a:r>
            <a:r>
              <a:rPr lang="pt-BR" sz="1400" dirty="0"/>
              <a:t>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5CD2F9A-08BD-4B84-AA6B-252C606C673F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792243" y="5577019"/>
            <a:ext cx="35411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1E6F4-0734-4D02-B6A6-B9F86EDD7524}"/>
              </a:ext>
            </a:extLst>
          </p:cNvPr>
          <p:cNvSpPr txBox="1"/>
          <p:nvPr/>
        </p:nvSpPr>
        <p:spPr>
          <a:xfrm>
            <a:off x="5782460" y="208399"/>
            <a:ext cx="21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Receber Pedido</a:t>
            </a:r>
          </a:p>
        </p:txBody>
      </p:sp>
    </p:spTree>
    <p:extLst>
      <p:ext uri="{BB962C8B-B14F-4D97-AF65-F5344CB8AC3E}">
        <p14:creationId xmlns:p14="http://schemas.microsoft.com/office/powerpoint/2010/main" val="348977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682871B-DEE3-4FE1-A895-39E3244BBC90}"/>
              </a:ext>
            </a:extLst>
          </p:cNvPr>
          <p:cNvGrpSpPr/>
          <p:nvPr/>
        </p:nvGrpSpPr>
        <p:grpSpPr>
          <a:xfrm>
            <a:off x="5208405" y="5228639"/>
            <a:ext cx="676142" cy="696755"/>
            <a:chOff x="6689187" y="2227567"/>
            <a:chExt cx="676142" cy="696755"/>
          </a:xfrm>
        </p:grpSpPr>
        <p:pic>
          <p:nvPicPr>
            <p:cNvPr id="4" name="Gráfico 3" descr="Bolas de Harvey 100%">
              <a:extLst>
                <a:ext uri="{FF2B5EF4-FFF2-40B4-BE49-F238E27FC236}">
                  <a16:creationId xmlns:a16="http://schemas.microsoft.com/office/drawing/2014/main" id="{EFACF51D-FF09-43F2-AD71-C1358EEAA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5" name="Gráfico 4" descr="Bolas de Harvey 100%">
              <a:extLst>
                <a:ext uri="{FF2B5EF4-FFF2-40B4-BE49-F238E27FC236}">
                  <a16:creationId xmlns:a16="http://schemas.microsoft.com/office/drawing/2014/main" id="{C449084D-0808-4E42-A109-946C7DF0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6" name="Gráfico 5" descr="Bolas de Harvey 100%">
            <a:extLst>
              <a:ext uri="{FF2B5EF4-FFF2-40B4-BE49-F238E27FC236}">
                <a16:creationId xmlns:a16="http://schemas.microsoft.com/office/drawing/2014/main" id="{62DAB0BB-09AB-4D76-A092-EFD78661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629" y="610787"/>
            <a:ext cx="676142" cy="69675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AE09F4-2A9C-43F0-A246-A1EAB6B6ABF5}"/>
              </a:ext>
            </a:extLst>
          </p:cNvPr>
          <p:cNvSpPr/>
          <p:nvPr/>
        </p:nvSpPr>
        <p:spPr>
          <a:xfrm>
            <a:off x="2719157" y="2583961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Validado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F8BBA4D-639E-4A20-992D-4EAA557F081F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3755700" y="1957322"/>
            <a:ext cx="0" cy="626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D18066-477B-4F7B-8DF2-397349ADA1E8}"/>
              </a:ext>
            </a:extLst>
          </p:cNvPr>
          <p:cNvSpPr txBox="1"/>
          <p:nvPr/>
        </p:nvSpPr>
        <p:spPr>
          <a:xfrm>
            <a:off x="2196519" y="4048462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retira pedido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2E2DB7B-F032-45FC-897C-4D5C24904CF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755700" y="3486254"/>
            <a:ext cx="0" cy="562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BF0D4B-5895-4594-81F5-B40801B76270}"/>
              </a:ext>
            </a:extLst>
          </p:cNvPr>
          <p:cNvSpPr txBox="1"/>
          <p:nvPr/>
        </p:nvSpPr>
        <p:spPr>
          <a:xfrm>
            <a:off x="2906815" y="1649545"/>
            <a:ext cx="169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Validar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7D4B7B2-34A0-41D9-9F38-3496170C82C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55700" y="982762"/>
            <a:ext cx="0" cy="66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7B3C3C-7E45-4496-BF83-73AA150242D7}"/>
              </a:ext>
            </a:extLst>
          </p:cNvPr>
          <p:cNvSpPr/>
          <p:nvPr/>
        </p:nvSpPr>
        <p:spPr>
          <a:xfrm>
            <a:off x="2719158" y="5125873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Retirado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C4F1604-0951-4E52-97FA-3F874461E85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755700" y="4356239"/>
            <a:ext cx="1" cy="76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76B06EA-87B7-41F1-A587-2C3AAD3347B2}"/>
              </a:ext>
            </a:extLst>
          </p:cNvPr>
          <p:cNvCxnSpPr>
            <a:cxnSpLocks/>
          </p:cNvCxnSpPr>
          <p:nvPr/>
        </p:nvCxnSpPr>
        <p:spPr>
          <a:xfrm flipV="1">
            <a:off x="4792242" y="5577017"/>
            <a:ext cx="5226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301B4A-8C5F-4DD2-B7D0-D227E875A643}"/>
              </a:ext>
            </a:extLst>
          </p:cNvPr>
          <p:cNvSpPr txBox="1"/>
          <p:nvPr/>
        </p:nvSpPr>
        <p:spPr>
          <a:xfrm>
            <a:off x="5314881" y="201279"/>
            <a:ext cx="21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Retirar Pedido</a:t>
            </a:r>
          </a:p>
        </p:txBody>
      </p:sp>
    </p:spTree>
    <p:extLst>
      <p:ext uri="{BB962C8B-B14F-4D97-AF65-F5344CB8AC3E}">
        <p14:creationId xmlns:p14="http://schemas.microsoft.com/office/powerpoint/2010/main" val="308635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Vitor Soares</cp:lastModifiedBy>
  <cp:revision>68</cp:revision>
  <dcterms:created xsi:type="dcterms:W3CDTF">2019-12-11T13:11:31Z</dcterms:created>
  <dcterms:modified xsi:type="dcterms:W3CDTF">2020-11-12T11:37:07Z</dcterms:modified>
</cp:coreProperties>
</file>