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0680700" cy="7556500"/>
  <p:notesSz cx="106807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4327" y="641794"/>
            <a:ext cx="10075544" cy="5196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898130" y="1560766"/>
            <a:ext cx="1703070" cy="2995930"/>
          </a:xfrm>
          <a:custGeom>
            <a:avLst/>
            <a:gdLst/>
            <a:ahLst/>
            <a:cxnLst/>
            <a:rect l="l" t="t" r="r" b="b"/>
            <a:pathLst>
              <a:path w="1703070" h="2995929">
                <a:moveTo>
                  <a:pt x="0" y="0"/>
                </a:moveTo>
                <a:lnTo>
                  <a:pt x="1668779" y="0"/>
                </a:lnTo>
                <a:lnTo>
                  <a:pt x="1681370" y="2705"/>
                </a:lnTo>
                <a:lnTo>
                  <a:pt x="1692354" y="10072"/>
                </a:lnTo>
                <a:lnTo>
                  <a:pt x="1700123" y="20975"/>
                </a:lnTo>
                <a:lnTo>
                  <a:pt x="1703069" y="34289"/>
                </a:lnTo>
                <a:lnTo>
                  <a:pt x="1703069" y="2995802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892415" y="1555051"/>
            <a:ext cx="5715" cy="11430"/>
          </a:xfrm>
          <a:custGeom>
            <a:avLst/>
            <a:gdLst/>
            <a:ahLst/>
            <a:cxnLst/>
            <a:rect l="l" t="t" r="r" b="b"/>
            <a:pathLst>
              <a:path w="5715" h="11430">
                <a:moveTo>
                  <a:pt x="5714" y="11429"/>
                </a:moveTo>
                <a:lnTo>
                  <a:pt x="0" y="11429"/>
                </a:lnTo>
                <a:lnTo>
                  <a:pt x="0" y="0"/>
                </a:lnTo>
                <a:lnTo>
                  <a:pt x="5714" y="0"/>
                </a:lnTo>
                <a:lnTo>
                  <a:pt x="5714" y="1142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515474" y="4552568"/>
            <a:ext cx="165735" cy="171450"/>
          </a:xfrm>
          <a:custGeom>
            <a:avLst/>
            <a:gdLst/>
            <a:ahLst/>
            <a:cxnLst/>
            <a:rect l="l" t="t" r="r" b="b"/>
            <a:pathLst>
              <a:path w="165734" h="171450">
                <a:moveTo>
                  <a:pt x="85724" y="171449"/>
                </a:moveTo>
                <a:lnTo>
                  <a:pt x="0" y="86867"/>
                </a:lnTo>
                <a:lnTo>
                  <a:pt x="85724" y="0"/>
                </a:lnTo>
                <a:lnTo>
                  <a:pt x="165734" y="86867"/>
                </a:lnTo>
                <a:lnTo>
                  <a:pt x="85724" y="171449"/>
                </a:lnTo>
                <a:close/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036407" y="1386433"/>
            <a:ext cx="1812925" cy="3210560"/>
          </a:xfrm>
          <a:custGeom>
            <a:avLst/>
            <a:gdLst/>
            <a:ahLst/>
            <a:cxnLst/>
            <a:rect l="l" t="t" r="r" b="b"/>
            <a:pathLst>
              <a:path w="1812925" h="3210560">
                <a:moveTo>
                  <a:pt x="47117" y="59537"/>
                </a:moveTo>
                <a:lnTo>
                  <a:pt x="31038" y="59537"/>
                </a:lnTo>
                <a:lnTo>
                  <a:pt x="31038" y="0"/>
                </a:lnTo>
                <a:lnTo>
                  <a:pt x="18059" y="0"/>
                </a:lnTo>
                <a:lnTo>
                  <a:pt x="558" y="11569"/>
                </a:lnTo>
                <a:lnTo>
                  <a:pt x="558" y="22288"/>
                </a:lnTo>
                <a:lnTo>
                  <a:pt x="17208" y="11849"/>
                </a:lnTo>
                <a:lnTo>
                  <a:pt x="17208" y="59537"/>
                </a:lnTo>
                <a:lnTo>
                  <a:pt x="0" y="59537"/>
                </a:lnTo>
                <a:lnTo>
                  <a:pt x="0" y="69977"/>
                </a:lnTo>
                <a:lnTo>
                  <a:pt x="47117" y="69977"/>
                </a:lnTo>
                <a:lnTo>
                  <a:pt x="47117" y="59537"/>
                </a:lnTo>
                <a:close/>
              </a:path>
              <a:path w="1812925" h="3210560">
                <a:moveTo>
                  <a:pt x="1713611" y="3199930"/>
                </a:moveTo>
                <a:lnTo>
                  <a:pt x="1697532" y="3199930"/>
                </a:lnTo>
                <a:lnTo>
                  <a:pt x="1697532" y="3140392"/>
                </a:lnTo>
                <a:lnTo>
                  <a:pt x="1684553" y="3140392"/>
                </a:lnTo>
                <a:lnTo>
                  <a:pt x="1667052" y="3151962"/>
                </a:lnTo>
                <a:lnTo>
                  <a:pt x="1667052" y="3162681"/>
                </a:lnTo>
                <a:lnTo>
                  <a:pt x="1683702" y="3152241"/>
                </a:lnTo>
                <a:lnTo>
                  <a:pt x="1683702" y="3199930"/>
                </a:lnTo>
                <a:lnTo>
                  <a:pt x="1666494" y="3199930"/>
                </a:lnTo>
                <a:lnTo>
                  <a:pt x="1666494" y="3210382"/>
                </a:lnTo>
                <a:lnTo>
                  <a:pt x="1713611" y="3210382"/>
                </a:lnTo>
                <a:lnTo>
                  <a:pt x="1713611" y="3199930"/>
                </a:lnTo>
                <a:close/>
              </a:path>
              <a:path w="1812925" h="3210560">
                <a:moveTo>
                  <a:pt x="1737601" y="3195142"/>
                </a:moveTo>
                <a:lnTo>
                  <a:pt x="1723212" y="3195142"/>
                </a:lnTo>
                <a:lnTo>
                  <a:pt x="1723212" y="3210382"/>
                </a:lnTo>
                <a:lnTo>
                  <a:pt x="1737601" y="3210382"/>
                </a:lnTo>
                <a:lnTo>
                  <a:pt x="1737601" y="3195142"/>
                </a:lnTo>
                <a:close/>
              </a:path>
              <a:path w="1812925" h="3210560">
                <a:moveTo>
                  <a:pt x="1765820" y="3195142"/>
                </a:moveTo>
                <a:lnTo>
                  <a:pt x="1751431" y="3195142"/>
                </a:lnTo>
                <a:lnTo>
                  <a:pt x="1751431" y="3210382"/>
                </a:lnTo>
                <a:lnTo>
                  <a:pt x="1765820" y="3210382"/>
                </a:lnTo>
                <a:lnTo>
                  <a:pt x="1765820" y="3195142"/>
                </a:lnTo>
                <a:close/>
              </a:path>
              <a:path w="1812925" h="3210560">
                <a:moveTo>
                  <a:pt x="1812391" y="3158731"/>
                </a:moveTo>
                <a:lnTo>
                  <a:pt x="1809000" y="3148850"/>
                </a:lnTo>
                <a:lnTo>
                  <a:pt x="1797151" y="3153930"/>
                </a:lnTo>
                <a:lnTo>
                  <a:pt x="1798281" y="3140392"/>
                </a:lnTo>
                <a:lnTo>
                  <a:pt x="1787550" y="3140392"/>
                </a:lnTo>
                <a:lnTo>
                  <a:pt x="1788401" y="3153930"/>
                </a:lnTo>
                <a:lnTo>
                  <a:pt x="1776552" y="3148850"/>
                </a:lnTo>
                <a:lnTo>
                  <a:pt x="1773161" y="3158731"/>
                </a:lnTo>
                <a:lnTo>
                  <a:pt x="1785581" y="3161830"/>
                </a:lnTo>
                <a:lnTo>
                  <a:pt x="1776272" y="3172282"/>
                </a:lnTo>
                <a:lnTo>
                  <a:pt x="1785302" y="3178200"/>
                </a:lnTo>
                <a:lnTo>
                  <a:pt x="1792630" y="3165792"/>
                </a:lnTo>
                <a:lnTo>
                  <a:pt x="1799971" y="3178200"/>
                </a:lnTo>
                <a:lnTo>
                  <a:pt x="1809000" y="3172282"/>
                </a:lnTo>
                <a:lnTo>
                  <a:pt x="1799971" y="3161830"/>
                </a:lnTo>
                <a:lnTo>
                  <a:pt x="1812391" y="315873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886199" y="2000249"/>
            <a:ext cx="685800" cy="285750"/>
          </a:xfrm>
          <a:custGeom>
            <a:avLst/>
            <a:gdLst/>
            <a:ahLst/>
            <a:cxnLst/>
            <a:rect l="l" t="t" r="r" b="b"/>
            <a:pathLst>
              <a:path w="685800" h="285750">
                <a:moveTo>
                  <a:pt x="0" y="34289"/>
                </a:moveTo>
                <a:lnTo>
                  <a:pt x="2705" y="20975"/>
                </a:lnTo>
                <a:lnTo>
                  <a:pt x="10072" y="10072"/>
                </a:lnTo>
                <a:lnTo>
                  <a:pt x="20975" y="2705"/>
                </a:lnTo>
                <a:lnTo>
                  <a:pt x="34289" y="0"/>
                </a:lnTo>
                <a:lnTo>
                  <a:pt x="651509" y="0"/>
                </a:lnTo>
                <a:lnTo>
                  <a:pt x="664824" y="2705"/>
                </a:lnTo>
                <a:lnTo>
                  <a:pt x="675727" y="10072"/>
                </a:lnTo>
                <a:lnTo>
                  <a:pt x="683094" y="20975"/>
                </a:lnTo>
                <a:lnTo>
                  <a:pt x="685799" y="34289"/>
                </a:lnTo>
                <a:lnTo>
                  <a:pt x="685799" y="251459"/>
                </a:lnTo>
                <a:lnTo>
                  <a:pt x="683094" y="264774"/>
                </a:lnTo>
                <a:lnTo>
                  <a:pt x="675727" y="275677"/>
                </a:lnTo>
                <a:lnTo>
                  <a:pt x="664824" y="283044"/>
                </a:lnTo>
                <a:lnTo>
                  <a:pt x="651509" y="285749"/>
                </a:lnTo>
                <a:lnTo>
                  <a:pt x="34289" y="285749"/>
                </a:lnTo>
                <a:lnTo>
                  <a:pt x="20975" y="283044"/>
                </a:lnTo>
                <a:lnTo>
                  <a:pt x="10072" y="275677"/>
                </a:lnTo>
                <a:lnTo>
                  <a:pt x="2705" y="264774"/>
                </a:lnTo>
                <a:lnTo>
                  <a:pt x="0" y="251459"/>
                </a:lnTo>
                <a:lnTo>
                  <a:pt x="0" y="34289"/>
                </a:lnTo>
                <a:close/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098921" y="2085766"/>
            <a:ext cx="70898" cy="874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190278" y="2084707"/>
            <a:ext cx="173543" cy="899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qweoiqwoei qweiooqwei</dc:creator>
  <dc:subject>Lucidchart</dc:subject>
  <dc:title>ac</dc:title>
  <dcterms:created xsi:type="dcterms:W3CDTF">2020-10-22T22:55:00Z</dcterms:created>
  <dcterms:modified xsi:type="dcterms:W3CDTF">2020-10-22T22:55:00Z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2020-10-22T00:00:00Z</vt:filetime>
  </property>
</Properties>
</file>