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10159" y="1685580"/>
            <a:ext cx="2280491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408323" y="2113401"/>
            <a:ext cx="2282327" cy="1389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r>
              <a:rPr lang="pt-BR" dirty="0" err="1" smtClean="0"/>
              <a:t>IDcliente</a:t>
            </a:r>
            <a:r>
              <a:rPr lang="pt-BR" dirty="0" smtClean="0"/>
              <a:t>&lt;&lt;</a:t>
            </a:r>
            <a:r>
              <a:rPr lang="pt-BR" dirty="0" smtClean="0"/>
              <a:t>chave&gt;&gt;</a:t>
            </a:r>
          </a:p>
          <a:p>
            <a:pPr algn="ctr"/>
            <a:r>
              <a:rPr lang="pt-BR" dirty="0" smtClean="0"/>
              <a:t> </a:t>
            </a:r>
            <a:r>
              <a:rPr lang="pt-BR" dirty="0" smtClean="0"/>
              <a:t>-nome</a:t>
            </a:r>
            <a:endParaRPr lang="pt-BR" dirty="0" smtClean="0"/>
          </a:p>
          <a:p>
            <a:pPr algn="ctr"/>
            <a:r>
              <a:rPr lang="pt-BR" dirty="0" smtClean="0"/>
              <a:t> - </a:t>
            </a:r>
            <a:r>
              <a:rPr lang="pt-BR" dirty="0" err="1" smtClean="0"/>
              <a:t>endereco</a:t>
            </a:r>
            <a:r>
              <a:rPr lang="pt-BR" dirty="0" smtClean="0"/>
              <a:t> </a:t>
            </a:r>
            <a:endParaRPr lang="pt-BR" dirty="0" smtClean="0"/>
          </a:p>
          <a:p>
            <a:pPr algn="ctr"/>
            <a:r>
              <a:rPr lang="pt-BR" dirty="0" smtClean="0"/>
              <a:t>-</a:t>
            </a:r>
            <a:r>
              <a:rPr lang="pt-BR" dirty="0" smtClean="0"/>
              <a:t>telefone</a:t>
            </a:r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dirty="0" smtClean="0"/>
              <a:t>-</a:t>
            </a:r>
            <a:r>
              <a:rPr lang="pt-BR" dirty="0" smtClean="0"/>
              <a:t>email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999821" y="1408322"/>
            <a:ext cx="2280491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97985" y="1825127"/>
            <a:ext cx="2282327" cy="1986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-ID pedido &lt;&lt;chave&gt;&gt; -data pedido</a:t>
            </a:r>
          </a:p>
          <a:p>
            <a:pPr algn="ctr"/>
            <a:r>
              <a:rPr lang="pt-BR" dirty="0" smtClean="0"/>
              <a:t> -hora pedido</a:t>
            </a:r>
          </a:p>
          <a:p>
            <a:pPr algn="ctr"/>
            <a:r>
              <a:rPr lang="pt-BR" dirty="0" smtClean="0"/>
              <a:t> -</a:t>
            </a:r>
            <a:r>
              <a:rPr lang="pt-BR" dirty="0" err="1" smtClean="0"/>
              <a:t>preco</a:t>
            </a:r>
            <a:r>
              <a:rPr lang="pt-BR" dirty="0" smtClean="0"/>
              <a:t> pedido</a:t>
            </a:r>
          </a:p>
          <a:p>
            <a:pPr algn="ctr"/>
            <a:r>
              <a:rPr lang="pt-BR" dirty="0" smtClean="0"/>
              <a:t> -sabor pedido</a:t>
            </a:r>
          </a:p>
          <a:p>
            <a:pPr algn="ctr"/>
            <a:r>
              <a:rPr lang="pt-BR" dirty="0" smtClean="0"/>
              <a:t> -entrega pedido</a:t>
            </a:r>
          </a:p>
          <a:p>
            <a:pPr algn="ctr"/>
            <a:r>
              <a:rPr lang="pt-BR" dirty="0" smtClean="0"/>
              <a:t> -Frete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807570" y="1296318"/>
            <a:ext cx="2717321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pagamento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8806322" y="1715512"/>
            <a:ext cx="2701316" cy="227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r>
              <a:rPr lang="pt-BR" dirty="0" smtClean="0"/>
              <a:t>ID pagamento </a:t>
            </a:r>
            <a:r>
              <a:rPr lang="pt-BR" dirty="0" smtClean="0"/>
              <a:t>&lt;&lt;chave</a:t>
            </a:r>
            <a:r>
              <a:rPr lang="pt-BR" dirty="0" smtClean="0"/>
              <a:t>&gt;&gt; -ID pedido</a:t>
            </a:r>
          </a:p>
          <a:p>
            <a:pPr algn="ctr"/>
            <a:r>
              <a:rPr lang="pt-BR" dirty="0" smtClean="0"/>
              <a:t>-ID cliente</a:t>
            </a:r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dirty="0" smtClean="0"/>
              <a:t>-valor</a:t>
            </a:r>
            <a:endParaRPr lang="pt-BR" dirty="0" smtClean="0"/>
          </a:p>
          <a:p>
            <a:pPr algn="ctr"/>
            <a:r>
              <a:rPr lang="pt-BR" dirty="0" smtClean="0"/>
              <a:t>-Forma de pagamento</a:t>
            </a:r>
          </a:p>
          <a:p>
            <a:pPr algn="ctr"/>
            <a:r>
              <a:rPr lang="pt-BR" dirty="0" smtClean="0"/>
              <a:t>-frete</a:t>
            </a:r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5040216" y="4621576"/>
            <a:ext cx="2568282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038380" y="5049397"/>
            <a:ext cx="2561492" cy="165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-ID </a:t>
            </a:r>
            <a:r>
              <a:rPr lang="pt-BR" dirty="0" smtClean="0"/>
              <a:t>Produto &lt;&lt;</a:t>
            </a:r>
            <a:r>
              <a:rPr lang="pt-BR" dirty="0" smtClean="0"/>
              <a:t>chave&gt;&gt;</a:t>
            </a:r>
          </a:p>
          <a:p>
            <a:pPr algn="ctr"/>
            <a:r>
              <a:rPr lang="pt-BR" dirty="0" smtClean="0"/>
              <a:t> -ID pedido</a:t>
            </a:r>
          </a:p>
          <a:p>
            <a:pPr algn="ctr"/>
            <a:r>
              <a:rPr lang="pt-BR" dirty="0" smtClean="0"/>
              <a:t> -sabor</a:t>
            </a:r>
          </a:p>
          <a:p>
            <a:pPr algn="ctr"/>
            <a:r>
              <a:rPr lang="pt-BR" dirty="0" smtClean="0"/>
              <a:t> -cobertura</a:t>
            </a:r>
          </a:p>
          <a:p>
            <a:pPr algn="ctr"/>
            <a:r>
              <a:rPr lang="pt-BR" dirty="0" smtClean="0"/>
              <a:t> -recheio </a:t>
            </a:r>
          </a:p>
          <a:p>
            <a:pPr algn="ctr"/>
            <a:r>
              <a:rPr lang="pt-BR" dirty="0" smtClean="0"/>
              <a:t>-tamanho</a:t>
            </a:r>
            <a:endParaRPr lang="pt-BR" dirty="0"/>
          </a:p>
        </p:txBody>
      </p:sp>
      <p:cxnSp>
        <p:nvCxnSpPr>
          <p:cNvPr id="21" name="Conector de seta reta 20"/>
          <p:cNvCxnSpPr>
            <a:stCxn id="7" idx="3"/>
            <a:endCxn id="15" idx="1"/>
          </p:cNvCxnSpPr>
          <p:nvPr/>
        </p:nvCxnSpPr>
        <p:spPr>
          <a:xfrm>
            <a:off x="3690650" y="2808383"/>
            <a:ext cx="1307335" cy="1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8350786" y="2897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endParaRPr lang="pt-BR" sz="11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269297" y="28735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endParaRPr lang="pt-BR" sz="11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11677" y="38210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endParaRPr lang="pt-BR" sz="11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66780" y="28294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endParaRPr lang="pt-BR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162309" y="440252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r>
              <a:rPr lang="pt-BR" sz="1100" dirty="0" smtClean="0"/>
              <a:t>..</a:t>
            </a:r>
            <a:r>
              <a:rPr lang="pt-BR" sz="1100" dirty="0" smtClean="0"/>
              <a:t>*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535278" y="28607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</a:t>
            </a:r>
            <a:r>
              <a:rPr lang="pt-BR" sz="1100" dirty="0" smtClean="0"/>
              <a:t>...*</a:t>
            </a:r>
            <a:endParaRPr lang="pt-BR" sz="1100" dirty="0"/>
          </a:p>
        </p:txBody>
      </p:sp>
      <p:sp>
        <p:nvSpPr>
          <p:cNvPr id="20" name="Subtítulo 2">
            <a:extLst>
              <a:ext uri="{FF2B5EF4-FFF2-40B4-BE49-F238E27FC236}">
                <a16:creationId xmlns="" xmlns:a16="http://schemas.microsoft.com/office/drawing/2014/main" id="{CD627502-B4DB-4205-8368-9EF4D8A3DD83}"/>
              </a:ext>
            </a:extLst>
          </p:cNvPr>
          <p:cNvSpPr txBox="1">
            <a:spLocks/>
          </p:cNvSpPr>
          <p:nvPr/>
        </p:nvSpPr>
        <p:spPr>
          <a:xfrm>
            <a:off x="312144" y="153759"/>
            <a:ext cx="9144000" cy="16557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pt-BR" sz="4000" dirty="0" smtClean="0"/>
              <a:t>Modelo conceitual 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732246" y="2568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possui</a:t>
            </a:r>
            <a:endParaRPr lang="pt-BR" sz="11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149409" y="2591769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realiza</a:t>
            </a:r>
            <a:endParaRPr lang="pt-BR" sz="1100" dirty="0"/>
          </a:p>
        </p:txBody>
      </p:sp>
      <p:cxnSp>
        <p:nvCxnSpPr>
          <p:cNvPr id="40" name="Conector de seta reta 39"/>
          <p:cNvCxnSpPr>
            <a:stCxn id="15" idx="3"/>
          </p:cNvCxnSpPr>
          <p:nvPr/>
        </p:nvCxnSpPr>
        <p:spPr>
          <a:xfrm>
            <a:off x="7280312" y="2818482"/>
            <a:ext cx="1508758" cy="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5" idx="2"/>
          </p:cNvCxnSpPr>
          <p:nvPr/>
        </p:nvCxnSpPr>
        <p:spPr>
          <a:xfrm>
            <a:off x="6139149" y="3811836"/>
            <a:ext cx="20111" cy="837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102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ItaloSilva</cp:lastModifiedBy>
  <cp:revision>55</cp:revision>
  <dcterms:created xsi:type="dcterms:W3CDTF">2019-12-11T13:11:31Z</dcterms:created>
  <dcterms:modified xsi:type="dcterms:W3CDTF">2020-09-25T22:35:26Z</dcterms:modified>
</cp:coreProperties>
</file>