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2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75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E502B-CFFF-4977-BA55-B253021E2457}" type="datetimeFigureOut">
              <a:rPr lang="pt-BR" smtClean="0"/>
              <a:pPr/>
              <a:t>25/09/2020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91C9F5-14E9-42CA-8982-8A52849D61C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763349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D528D43-66EF-4783-BF6A-D712F39EB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433C6385-FC09-4FEF-A2BA-E5A2051C2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5F1C5550-9765-4846-9DED-A4D707FCF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pPr/>
              <a:t>25/09/2020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A003415D-E6B9-48AB-8125-EE662CD77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DF55A996-6D5B-426F-9FF3-42301074D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58350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66709C6-A0AD-47F4-8584-F4BE8CE62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65B66002-AC30-438E-8C1F-AB66592E7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C9E22E7-E046-4EC3-ADF0-E90BD8B75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pPr/>
              <a:t>25/09/2020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F242047F-DED5-444E-8E0D-75C5E7DEF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AAE2DFEC-5C06-40A8-90B0-1A6C9DEC9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990699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AC31E239-0B43-4B16-8369-8DEEFC25C6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323B389E-A03F-461F-A110-2BEA89561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04A70673-5BB3-48A1-B081-A025BAB27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pPr/>
              <a:t>25/09/2020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9AF48803-9DB8-4C23-952C-9C3F34BD4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1436BC21-36A1-4A7B-B465-920205AC5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759575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D0E378B-D3C9-47AA-B850-EE6A441C1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599FD2C8-2C96-4541-B837-731DA8EC1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3305B0BB-53E9-4B77-80ED-D256DD063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pPr/>
              <a:t>25/09/2020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B4AB4626-DE36-4092-9171-F63052C5D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FCB2401F-9B8A-4D53-AE9A-6A11058F6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282497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2E03B0C-A563-485A-99C8-51612D89B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B0EBB30C-414A-40C8-9F34-8465DAB4C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197E7593-44F9-414E-A838-FF7AC97E1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pPr/>
              <a:t>25/09/2020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4F4044C6-F312-47C3-BFD4-F51935312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3434D26F-DD1A-4115-AB4A-74EE1ED6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66435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C153922-EBC3-4AC5-A080-0C7BD2170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C80017BC-4B42-4F14-A1EA-EF45C30CF9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4498FB1E-5FC0-4DE2-9F1A-09CA12153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1177AFC9-D1D3-4AA6-899E-3220A9A7F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pPr/>
              <a:t>25/09/2020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76EC870F-01ED-414D-8021-13988269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DC6D445E-9828-414F-A822-DD6D4FBDA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186901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BDFD319-5723-4298-9E68-D7010B7C4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D791A33E-19A2-401D-AA1B-4FA12C2C4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F29D4A07-9C53-44AA-A622-BF9299C35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70AE2104-B996-455E-8F94-87C37057A2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6FF17A1E-0D79-422B-A694-CD4FB37D4A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BE15A672-C8DF-469A-A0F1-6C1CD794F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pPr/>
              <a:t>25/09/2020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49B4BE13-A628-4963-B85F-8BEF0355E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972EEE72-A977-4FC1-9632-4216654A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470192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EAB7B52-94B5-4288-A282-D6CD15410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29937343-B744-486A-A01C-2E3EB90BB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pPr/>
              <a:t>25/09/2020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22259A9F-9F1C-41C3-8E09-F758AD859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416786E8-356E-4763-8904-9348A780B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28953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64E48061-8453-4EF8-9227-8A56B57B7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pPr/>
              <a:t>25/09/2020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0739F1C7-0ECB-4FCA-A1F9-848293875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074C08B9-395B-44E6-BB32-8272B1095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69557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E830D04-7C2F-4D3B-B2E7-E3A26ECA4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39E3B26C-F40B-4D15-AA0F-5BDABC361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22DFCDFE-A263-4ADB-AE38-8E7899A71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F7C5624A-4D2A-4F8F-9AE6-1CDBB0DB3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pPr/>
              <a:t>25/09/2020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528C7116-DC19-4772-BA84-98F5DFF71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B60BF34C-EE0B-4736-893C-6BA85725C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19108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8FFCC7A-DEEC-427A-9573-264E67E98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DA3800DC-1F2E-413C-8EB7-091D23642D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1751FCE7-68A2-46EC-AD01-BEEA2C674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0F4A1A81-157A-41DA-BDDF-4A2629D04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pPr/>
              <a:t>25/09/2020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0633F8D3-709A-4467-95A6-D1036EB24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676EF25B-B8AE-4070-AAEF-FC40643F8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508563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237B4199-6A0B-4F66-AFA5-6F3B64915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0D13BC9E-AC37-41A3-A088-592FF6B34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85FF582F-A345-447E-8CF3-C2A5BBC5A1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C238F-AFC2-456F-A70E-2BEB777654C4}" type="datetimeFigureOut">
              <a:rPr lang="pt-BR" smtClean="0"/>
              <a:pPr/>
              <a:t>25/09/2020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5E0DDF59-99CF-4004-8180-978FD215FD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7C915502-1B81-43B9-99D6-2D17319C1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0808C-FA2D-464D-88A3-6BECC46166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73301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lipse 14"/>
          <p:cNvSpPr/>
          <p:nvPr/>
        </p:nvSpPr>
        <p:spPr>
          <a:xfrm>
            <a:off x="3133941" y="5556802"/>
            <a:ext cx="407624" cy="3415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de vida do pedido</a:t>
            </a:r>
          </a:p>
        </p:txBody>
      </p:sp>
      <p:sp>
        <p:nvSpPr>
          <p:cNvPr id="3" name="Elipse 2"/>
          <p:cNvSpPr/>
          <p:nvPr/>
        </p:nvSpPr>
        <p:spPr>
          <a:xfrm>
            <a:off x="3110073" y="1579691"/>
            <a:ext cx="264405" cy="3194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2588260" y="5908230"/>
            <a:ext cx="1656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Receber o produto</a:t>
            </a:r>
            <a:endParaRPr lang="pt-BR" sz="1400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2234233" y="2563297"/>
            <a:ext cx="2082188" cy="7601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Criado</a:t>
            </a:r>
          </a:p>
        </p:txBody>
      </p:sp>
      <p:sp>
        <p:nvSpPr>
          <p:cNvPr id="10" name="Retângulo de cantos arredondados 9"/>
          <p:cNvSpPr/>
          <p:nvPr/>
        </p:nvSpPr>
        <p:spPr>
          <a:xfrm>
            <a:off x="2315021" y="3957498"/>
            <a:ext cx="2082188" cy="7601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Pago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1824494" y="3426957"/>
            <a:ext cx="3118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Cliente efetua o pagamento em dinheiro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2224119" y="4873429"/>
            <a:ext cx="25705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600" dirty="0"/>
          </a:p>
          <a:p>
            <a:endParaRPr lang="pt-BR" sz="1600" dirty="0"/>
          </a:p>
        </p:txBody>
      </p:sp>
      <p:sp>
        <p:nvSpPr>
          <p:cNvPr id="13" name="Elipse 12"/>
          <p:cNvSpPr/>
          <p:nvPr/>
        </p:nvSpPr>
        <p:spPr>
          <a:xfrm>
            <a:off x="3295523" y="5652047"/>
            <a:ext cx="110168" cy="1891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Conector reto 16"/>
          <p:cNvCxnSpPr>
            <a:stCxn id="3" idx="4"/>
          </p:cNvCxnSpPr>
          <p:nvPr/>
        </p:nvCxnSpPr>
        <p:spPr>
          <a:xfrm flipH="1">
            <a:off x="3242275" y="1899180"/>
            <a:ext cx="1" cy="2313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 flipH="1">
            <a:off x="3295523" y="3307503"/>
            <a:ext cx="1" cy="2313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 flipH="1">
            <a:off x="3337753" y="4726843"/>
            <a:ext cx="1" cy="2313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>
            <a:off x="3242274" y="2281800"/>
            <a:ext cx="1" cy="2673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3306539" y="3701140"/>
            <a:ext cx="1" cy="2673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>
            <a:off x="3337752" y="5294833"/>
            <a:ext cx="1" cy="2673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xmlns="" id="{34F9DE55-20CB-40B0-B3F6-7EC4B2E1C943}"/>
              </a:ext>
            </a:extLst>
          </p:cNvPr>
          <p:cNvSpPr txBox="1"/>
          <p:nvPr/>
        </p:nvSpPr>
        <p:spPr>
          <a:xfrm>
            <a:off x="1982770" y="4827262"/>
            <a:ext cx="3610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2" name="Retângulo de cantos arredondados 8">
            <a:extLst>
              <a:ext uri="{FF2B5EF4-FFF2-40B4-BE49-F238E27FC236}">
                <a16:creationId xmlns:a16="http://schemas.microsoft.com/office/drawing/2014/main" xmlns="" id="{B9A5B4E2-0C46-4BB0-A915-950615B519A8}"/>
              </a:ext>
            </a:extLst>
          </p:cNvPr>
          <p:cNvSpPr/>
          <p:nvPr/>
        </p:nvSpPr>
        <p:spPr>
          <a:xfrm>
            <a:off x="8142525" y="1896906"/>
            <a:ext cx="2082188" cy="7601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Em processamento</a:t>
            </a:r>
          </a:p>
        </p:txBody>
      </p:sp>
      <p:cxnSp>
        <p:nvCxnSpPr>
          <p:cNvPr id="24" name="Conector de seta reta 25">
            <a:extLst>
              <a:ext uri="{FF2B5EF4-FFF2-40B4-BE49-F238E27FC236}">
                <a16:creationId xmlns:a16="http://schemas.microsoft.com/office/drawing/2014/main" xmlns="" id="{7C40190D-2275-4065-AEC7-1F8D946D5FE9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4316421" y="2276988"/>
            <a:ext cx="3826104" cy="3536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xmlns="" id="{61E77BEC-3083-4732-BEB4-79BD7D27D9A9}"/>
              </a:ext>
            </a:extLst>
          </p:cNvPr>
          <p:cNvSpPr txBox="1"/>
          <p:nvPr/>
        </p:nvSpPr>
        <p:spPr>
          <a:xfrm rot="21327293">
            <a:off x="4598712" y="2161631"/>
            <a:ext cx="2636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Cliente Efetua o pagamento Em cartão</a:t>
            </a:r>
          </a:p>
        </p:txBody>
      </p:sp>
      <p:cxnSp>
        <p:nvCxnSpPr>
          <p:cNvPr id="27" name="Conector de seta reta 25">
            <a:extLst>
              <a:ext uri="{FF2B5EF4-FFF2-40B4-BE49-F238E27FC236}">
                <a16:creationId xmlns:a16="http://schemas.microsoft.com/office/drawing/2014/main" xmlns="" id="{1D8EFD94-207D-41C0-B097-14D272553C3E}"/>
              </a:ext>
            </a:extLst>
          </p:cNvPr>
          <p:cNvCxnSpPr>
            <a:cxnSpLocks/>
            <a:stCxn id="22" idx="2"/>
            <a:endCxn id="10" idx="3"/>
          </p:cNvCxnSpPr>
          <p:nvPr/>
        </p:nvCxnSpPr>
        <p:spPr>
          <a:xfrm flipH="1">
            <a:off x="4397209" y="2657069"/>
            <a:ext cx="4786410" cy="1680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xmlns="" id="{9B782E27-9D40-4F72-A055-D411D17CED03}"/>
              </a:ext>
            </a:extLst>
          </p:cNvPr>
          <p:cNvSpPr txBox="1"/>
          <p:nvPr/>
        </p:nvSpPr>
        <p:spPr>
          <a:xfrm rot="20377281">
            <a:off x="4527136" y="3396751"/>
            <a:ext cx="3610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Provedor de cartão envia resposta [ transação ok]</a:t>
            </a:r>
          </a:p>
        </p:txBody>
      </p:sp>
      <p:cxnSp>
        <p:nvCxnSpPr>
          <p:cNvPr id="32" name="Conector de seta reta 25">
            <a:extLst>
              <a:ext uri="{FF2B5EF4-FFF2-40B4-BE49-F238E27FC236}">
                <a16:creationId xmlns:a16="http://schemas.microsoft.com/office/drawing/2014/main" xmlns="" id="{41CCFBFE-F981-405B-AC6A-E12F510A47E6}"/>
              </a:ext>
            </a:extLst>
          </p:cNvPr>
          <p:cNvCxnSpPr>
            <a:cxnSpLocks/>
          </p:cNvCxnSpPr>
          <p:nvPr/>
        </p:nvCxnSpPr>
        <p:spPr>
          <a:xfrm flipH="1">
            <a:off x="4344917" y="2673787"/>
            <a:ext cx="4346322" cy="520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xmlns="" id="{2F428338-8B21-4DF4-9C8B-44676E3FAE1B}"/>
              </a:ext>
            </a:extLst>
          </p:cNvPr>
          <p:cNvSpPr txBox="1"/>
          <p:nvPr/>
        </p:nvSpPr>
        <p:spPr>
          <a:xfrm rot="21189311">
            <a:off x="4962125" y="2564270"/>
            <a:ext cx="2312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Provedor de cartão envia resposta [transação não ok]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2208362" y="4990954"/>
            <a:ext cx="2320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Comprovante de pagamento</a:t>
            </a:r>
            <a:endParaRPr lang="pt-BR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46</Words>
  <Application>Microsoft Office PowerPoint</Application>
  <PresentationFormat>Personalizar</PresentationFormat>
  <Paragraphs>10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Ciclo de vida do pedido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01</dc:title>
  <dc:creator>Osvaldo Takai</dc:creator>
  <cp:lastModifiedBy>ItaloSilva</cp:lastModifiedBy>
  <cp:revision>57</cp:revision>
  <dcterms:created xsi:type="dcterms:W3CDTF">2019-12-11T13:11:31Z</dcterms:created>
  <dcterms:modified xsi:type="dcterms:W3CDTF">2020-09-25T22:15:26Z</dcterms:modified>
</cp:coreProperties>
</file>