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4C5B-34E4-4D81-B7A3-AEE7C962FF06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DEB7-1DC6-4C2D-8467-817B762DBA4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ItaloSilva\Downloads\ac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8712968" cy="5635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ItaloSilva</dc:creator>
  <cp:lastModifiedBy>ItaloSilva</cp:lastModifiedBy>
  <cp:revision>1</cp:revision>
  <dcterms:created xsi:type="dcterms:W3CDTF">2020-11-12T12:35:38Z</dcterms:created>
  <dcterms:modified xsi:type="dcterms:W3CDTF">2020-11-12T12:36:42Z</dcterms:modified>
</cp:coreProperties>
</file>