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2722" y="-859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E54AD-E402-41F7-9DC1-7CB86755BD14}" type="datetimeFigureOut">
              <a:rPr lang="zh-TW" altLang="en-US" smtClean="0"/>
              <a:t>2021/9/2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C4205-59EB-4CCD-9FF5-38851AB9FE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829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E54AD-E402-41F7-9DC1-7CB86755BD14}" type="datetimeFigureOut">
              <a:rPr lang="zh-TW" altLang="en-US" smtClean="0"/>
              <a:t>2021/9/2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C4205-59EB-4CCD-9FF5-38851AB9FE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9693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E54AD-E402-41F7-9DC1-7CB86755BD14}" type="datetimeFigureOut">
              <a:rPr lang="zh-TW" altLang="en-US" smtClean="0"/>
              <a:t>2021/9/2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C4205-59EB-4CCD-9FF5-38851AB9FE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7588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E54AD-E402-41F7-9DC1-7CB86755BD14}" type="datetimeFigureOut">
              <a:rPr lang="zh-TW" altLang="en-US" smtClean="0"/>
              <a:t>2021/9/2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C4205-59EB-4CCD-9FF5-38851AB9FE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5267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E54AD-E402-41F7-9DC1-7CB86755BD14}" type="datetimeFigureOut">
              <a:rPr lang="zh-TW" altLang="en-US" smtClean="0"/>
              <a:t>2021/9/2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C4205-59EB-4CCD-9FF5-38851AB9FE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035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E54AD-E402-41F7-9DC1-7CB86755BD14}" type="datetimeFigureOut">
              <a:rPr lang="zh-TW" altLang="en-US" smtClean="0"/>
              <a:t>2021/9/2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C4205-59EB-4CCD-9FF5-38851AB9FE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8629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E54AD-E402-41F7-9DC1-7CB86755BD14}" type="datetimeFigureOut">
              <a:rPr lang="zh-TW" altLang="en-US" smtClean="0"/>
              <a:t>2021/9/2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C4205-59EB-4CCD-9FF5-38851AB9FE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4165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E54AD-E402-41F7-9DC1-7CB86755BD14}" type="datetimeFigureOut">
              <a:rPr lang="zh-TW" altLang="en-US" smtClean="0"/>
              <a:t>2021/9/2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C4205-59EB-4CCD-9FF5-38851AB9FE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8633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E54AD-E402-41F7-9DC1-7CB86755BD14}" type="datetimeFigureOut">
              <a:rPr lang="zh-TW" altLang="en-US" smtClean="0"/>
              <a:t>2021/9/2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C4205-59EB-4CCD-9FF5-38851AB9FE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094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E54AD-E402-41F7-9DC1-7CB86755BD14}" type="datetimeFigureOut">
              <a:rPr lang="zh-TW" altLang="en-US" smtClean="0"/>
              <a:t>2021/9/2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C4205-59EB-4CCD-9FF5-38851AB9FE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6877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E54AD-E402-41F7-9DC1-7CB86755BD14}" type="datetimeFigureOut">
              <a:rPr lang="zh-TW" altLang="en-US" smtClean="0"/>
              <a:t>2021/9/2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C4205-59EB-4CCD-9FF5-38851AB9FE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5545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3E54AD-E402-41F7-9DC1-7CB86755BD14}" type="datetimeFigureOut">
              <a:rPr lang="zh-TW" altLang="en-US" smtClean="0"/>
              <a:t>2021/9/2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8C4205-59EB-4CCD-9FF5-38851AB9FE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3146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user\Downloads\14001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6873" y="1196752"/>
            <a:ext cx="3200509" cy="4266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直線接點 4"/>
          <p:cNvCxnSpPr/>
          <p:nvPr/>
        </p:nvCxnSpPr>
        <p:spPr>
          <a:xfrm flipH="1" flipV="1">
            <a:off x="4003017" y="980728"/>
            <a:ext cx="504056" cy="57606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/>
          <p:cNvSpPr txBox="1"/>
          <p:nvPr/>
        </p:nvSpPr>
        <p:spPr>
          <a:xfrm>
            <a:off x="3371501" y="796062"/>
            <a:ext cx="662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UWB</a:t>
            </a:r>
            <a:endParaRPr lang="zh-TW" altLang="en-US" dirty="0"/>
          </a:p>
        </p:txBody>
      </p:sp>
      <p:cxnSp>
        <p:nvCxnSpPr>
          <p:cNvPr id="10" name="直線接點 9"/>
          <p:cNvCxnSpPr/>
          <p:nvPr/>
        </p:nvCxnSpPr>
        <p:spPr>
          <a:xfrm flipH="1">
            <a:off x="5083137" y="1844824"/>
            <a:ext cx="1152128" cy="28803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/>
          <p:cNvSpPr txBox="1"/>
          <p:nvPr/>
        </p:nvSpPr>
        <p:spPr>
          <a:xfrm>
            <a:off x="6237205" y="1475492"/>
            <a:ext cx="1100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12V to 5V</a:t>
            </a:r>
            <a:endParaRPr lang="zh-TW" altLang="en-US" dirty="0"/>
          </a:p>
        </p:txBody>
      </p:sp>
      <p:cxnSp>
        <p:nvCxnSpPr>
          <p:cNvPr id="13" name="直線接點 12"/>
          <p:cNvCxnSpPr/>
          <p:nvPr/>
        </p:nvCxnSpPr>
        <p:spPr>
          <a:xfrm flipH="1">
            <a:off x="5011129" y="2420888"/>
            <a:ext cx="1152128" cy="28803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6237205" y="2195572"/>
            <a:ext cx="1278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Mega2560 </a:t>
            </a:r>
            <a:endParaRPr lang="zh-TW" altLang="en-US" dirty="0"/>
          </a:p>
        </p:txBody>
      </p:sp>
      <p:cxnSp>
        <p:nvCxnSpPr>
          <p:cNvPr id="15" name="直線接點 14"/>
          <p:cNvCxnSpPr/>
          <p:nvPr/>
        </p:nvCxnSpPr>
        <p:spPr>
          <a:xfrm flipH="1">
            <a:off x="4651089" y="3185927"/>
            <a:ext cx="1152128" cy="28803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/>
          <p:cNvSpPr txBox="1"/>
          <p:nvPr/>
        </p:nvSpPr>
        <p:spPr>
          <a:xfrm>
            <a:off x="5943190" y="3001261"/>
            <a:ext cx="684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Relay</a:t>
            </a:r>
            <a:endParaRPr lang="zh-TW" altLang="en-US" dirty="0"/>
          </a:p>
        </p:txBody>
      </p:sp>
      <p:cxnSp>
        <p:nvCxnSpPr>
          <p:cNvPr id="17" name="直線接點 16"/>
          <p:cNvCxnSpPr/>
          <p:nvPr/>
        </p:nvCxnSpPr>
        <p:spPr>
          <a:xfrm flipH="1">
            <a:off x="2634865" y="4581128"/>
            <a:ext cx="980412" cy="43204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/>
          <p:nvPr/>
        </p:nvCxnSpPr>
        <p:spPr>
          <a:xfrm>
            <a:off x="4191341" y="4725144"/>
            <a:ext cx="115786" cy="93610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/>
          <p:cNvSpPr txBox="1"/>
          <p:nvPr/>
        </p:nvSpPr>
        <p:spPr>
          <a:xfrm>
            <a:off x="4031209" y="5661248"/>
            <a:ext cx="8749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Motor</a:t>
            </a:r>
          </a:p>
          <a:p>
            <a:r>
              <a:rPr lang="en-US" altLang="zh-TW" dirty="0" smtClean="0"/>
              <a:t>Driver1</a:t>
            </a:r>
            <a:endParaRPr lang="zh-TW" altLang="en-US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1785265" y="4941168"/>
            <a:ext cx="8749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Motor</a:t>
            </a:r>
          </a:p>
          <a:p>
            <a:r>
              <a:rPr lang="en-US" altLang="zh-TW" dirty="0" smtClean="0"/>
              <a:t>Driver2</a:t>
            </a:r>
            <a:endParaRPr lang="zh-TW" altLang="en-US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5237665" y="5463135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遙控器</a:t>
            </a:r>
            <a:r>
              <a:rPr lang="en-US" altLang="zh-TW" dirty="0" smtClean="0"/>
              <a:t>receiver </a:t>
            </a:r>
            <a:endParaRPr lang="zh-TW" altLang="en-US" dirty="0"/>
          </a:p>
        </p:txBody>
      </p:sp>
      <p:cxnSp>
        <p:nvCxnSpPr>
          <p:cNvPr id="24" name="直線接點 23"/>
          <p:cNvCxnSpPr>
            <a:endCxn id="23" idx="1"/>
          </p:cNvCxnSpPr>
          <p:nvPr/>
        </p:nvCxnSpPr>
        <p:spPr>
          <a:xfrm>
            <a:off x="4848236" y="4842711"/>
            <a:ext cx="389429" cy="80509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/>
          <p:cNvCxnSpPr/>
          <p:nvPr/>
        </p:nvCxnSpPr>
        <p:spPr>
          <a:xfrm flipH="1">
            <a:off x="3125071" y="4885667"/>
            <a:ext cx="715975" cy="9468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字方塊 27"/>
          <p:cNvSpPr txBox="1"/>
          <p:nvPr/>
        </p:nvSpPr>
        <p:spPr>
          <a:xfrm>
            <a:off x="2197405" y="5661248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Fuse2 </a:t>
            </a:r>
            <a:endParaRPr lang="zh-TW" altLang="en-US" dirty="0"/>
          </a:p>
        </p:txBody>
      </p:sp>
      <p:cxnSp>
        <p:nvCxnSpPr>
          <p:cNvPr id="29" name="直線接點 28"/>
          <p:cNvCxnSpPr/>
          <p:nvPr/>
        </p:nvCxnSpPr>
        <p:spPr>
          <a:xfrm>
            <a:off x="4607222" y="4914211"/>
            <a:ext cx="435728" cy="96306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字方塊 30"/>
          <p:cNvSpPr txBox="1"/>
          <p:nvPr/>
        </p:nvSpPr>
        <p:spPr>
          <a:xfrm>
            <a:off x="5003353" y="5925340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Fuse1 </a:t>
            </a:r>
            <a:endParaRPr lang="zh-TW" altLang="en-US" dirty="0"/>
          </a:p>
        </p:txBody>
      </p:sp>
      <p:cxnSp>
        <p:nvCxnSpPr>
          <p:cNvPr id="30" name="直線接點 29"/>
          <p:cNvCxnSpPr/>
          <p:nvPr/>
        </p:nvCxnSpPr>
        <p:spPr>
          <a:xfrm flipH="1">
            <a:off x="4696947" y="4077072"/>
            <a:ext cx="1590709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字方塊 31"/>
          <p:cNvSpPr txBox="1"/>
          <p:nvPr/>
        </p:nvSpPr>
        <p:spPr>
          <a:xfrm>
            <a:off x="6383996" y="3892406"/>
            <a:ext cx="1449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2*6 Terminal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70168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0" name="Picture 12" descr="UCI電子】(14-0-a) L298N馬達驅動板模塊直流步進馬達機器人智能車| 露天拍賣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3039" y="-1100642"/>
            <a:ext cx="1549282" cy="1427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7" name="肘形接點 46"/>
          <p:cNvCxnSpPr>
            <a:stCxn id="251" idx="2"/>
            <a:endCxn id="32" idx="0"/>
          </p:cNvCxnSpPr>
          <p:nvPr/>
        </p:nvCxnSpPr>
        <p:spPr>
          <a:xfrm rot="5400000">
            <a:off x="6879068" y="2947142"/>
            <a:ext cx="549935" cy="6412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肘形接點 51"/>
          <p:cNvCxnSpPr>
            <a:stCxn id="283" idx="2"/>
            <a:endCxn id="34" idx="0"/>
          </p:cNvCxnSpPr>
          <p:nvPr/>
        </p:nvCxnSpPr>
        <p:spPr>
          <a:xfrm rot="16200000" flipH="1">
            <a:off x="5134697" y="2778972"/>
            <a:ext cx="537595" cy="330411"/>
          </a:xfrm>
          <a:prstGeom prst="bentConnector3">
            <a:avLst>
              <a:gd name="adj1" fmla="val 50000"/>
            </a:avLst>
          </a:prstGeom>
          <a:ln w="38100"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矩形 53"/>
          <p:cNvSpPr/>
          <p:nvPr/>
        </p:nvSpPr>
        <p:spPr>
          <a:xfrm>
            <a:off x="4774968" y="188640"/>
            <a:ext cx="1705244" cy="93610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/>
                </a:solidFill>
              </a:rPr>
              <a:t>L2980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534016" y="-422921"/>
            <a:ext cx="1705244" cy="54202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/>
                </a:solidFill>
              </a:rPr>
              <a:t>Power 12V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cxnSp>
        <p:nvCxnSpPr>
          <p:cNvPr id="56" name="肘形接點 55"/>
          <p:cNvCxnSpPr>
            <a:stCxn id="55" idx="3"/>
            <a:endCxn id="60" idx="1"/>
          </p:cNvCxnSpPr>
          <p:nvPr/>
        </p:nvCxnSpPr>
        <p:spPr>
          <a:xfrm>
            <a:off x="2239260" y="-151906"/>
            <a:ext cx="2544257" cy="593155"/>
          </a:xfrm>
          <a:prstGeom prst="bentConnector3">
            <a:avLst>
              <a:gd name="adj1" fmla="val 69168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字方塊 59"/>
          <p:cNvSpPr txBox="1"/>
          <p:nvPr/>
        </p:nvSpPr>
        <p:spPr>
          <a:xfrm>
            <a:off x="4783517" y="287360"/>
            <a:ext cx="4475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VIN</a:t>
            </a:r>
            <a:endParaRPr lang="zh-TW" altLang="en-US" sz="1400" dirty="0"/>
          </a:p>
        </p:txBody>
      </p:sp>
      <p:sp>
        <p:nvSpPr>
          <p:cNvPr id="61" name="文字方塊 60"/>
          <p:cNvSpPr txBox="1"/>
          <p:nvPr/>
        </p:nvSpPr>
        <p:spPr>
          <a:xfrm>
            <a:off x="4104838" y="102694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12V</a:t>
            </a:r>
            <a:endParaRPr lang="zh-TW" altLang="en-US" dirty="0"/>
          </a:p>
        </p:txBody>
      </p:sp>
      <p:cxnSp>
        <p:nvCxnSpPr>
          <p:cNvPr id="62" name="肘形接點 61"/>
          <p:cNvCxnSpPr>
            <a:stCxn id="55" idx="3"/>
          </p:cNvCxnSpPr>
          <p:nvPr/>
        </p:nvCxnSpPr>
        <p:spPr>
          <a:xfrm>
            <a:off x="2239260" y="-151906"/>
            <a:ext cx="2535708" cy="669489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字方塊 63"/>
          <p:cNvSpPr txBox="1"/>
          <p:nvPr/>
        </p:nvSpPr>
        <p:spPr>
          <a:xfrm>
            <a:off x="4249873" y="502774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GND</a:t>
            </a:r>
            <a:endParaRPr lang="zh-TW" altLang="en-US" dirty="0"/>
          </a:p>
        </p:txBody>
      </p:sp>
      <p:sp>
        <p:nvSpPr>
          <p:cNvPr id="65" name="矩形 64"/>
          <p:cNvSpPr/>
          <p:nvPr/>
        </p:nvSpPr>
        <p:spPr>
          <a:xfrm>
            <a:off x="7308304" y="188640"/>
            <a:ext cx="1705244" cy="93610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/>
                </a:solidFill>
              </a:rPr>
              <a:t>UWB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cxnSp>
        <p:nvCxnSpPr>
          <p:cNvPr id="66" name="肘形接點 65"/>
          <p:cNvCxnSpPr/>
          <p:nvPr/>
        </p:nvCxnSpPr>
        <p:spPr>
          <a:xfrm>
            <a:off x="6457128" y="472026"/>
            <a:ext cx="851176" cy="4647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文字方塊 69"/>
          <p:cNvSpPr txBox="1"/>
          <p:nvPr/>
        </p:nvSpPr>
        <p:spPr>
          <a:xfrm>
            <a:off x="7308304" y="279036"/>
            <a:ext cx="4475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VIN</a:t>
            </a:r>
            <a:endParaRPr lang="zh-TW" altLang="en-US" sz="1400" dirty="0"/>
          </a:p>
        </p:txBody>
      </p:sp>
      <p:sp>
        <p:nvSpPr>
          <p:cNvPr id="71" name="文字方塊 70"/>
          <p:cNvSpPr txBox="1"/>
          <p:nvPr/>
        </p:nvSpPr>
        <p:spPr>
          <a:xfrm>
            <a:off x="6613558" y="119108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5V</a:t>
            </a:r>
            <a:endParaRPr lang="zh-TW" altLang="en-US" dirty="0"/>
          </a:p>
        </p:txBody>
      </p:sp>
      <p:cxnSp>
        <p:nvCxnSpPr>
          <p:cNvPr id="73" name="肘形接點 72"/>
          <p:cNvCxnSpPr/>
          <p:nvPr/>
        </p:nvCxnSpPr>
        <p:spPr>
          <a:xfrm>
            <a:off x="6480212" y="687440"/>
            <a:ext cx="851176" cy="4647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文字方塊 73"/>
          <p:cNvSpPr txBox="1"/>
          <p:nvPr/>
        </p:nvSpPr>
        <p:spPr>
          <a:xfrm>
            <a:off x="7308304" y="517583"/>
            <a:ext cx="5245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GND</a:t>
            </a:r>
            <a:endParaRPr lang="zh-TW" altLang="en-US" sz="1400" dirty="0"/>
          </a:p>
        </p:txBody>
      </p:sp>
      <p:cxnSp>
        <p:nvCxnSpPr>
          <p:cNvPr id="75" name="肘形接點 74"/>
          <p:cNvCxnSpPr>
            <a:stCxn id="78" idx="2"/>
            <a:endCxn id="80" idx="0"/>
          </p:cNvCxnSpPr>
          <p:nvPr/>
        </p:nvCxnSpPr>
        <p:spPr>
          <a:xfrm rot="5400000">
            <a:off x="7532047" y="1022369"/>
            <a:ext cx="363676" cy="470702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文字方塊 77"/>
          <p:cNvSpPr txBox="1"/>
          <p:nvPr/>
        </p:nvSpPr>
        <p:spPr>
          <a:xfrm>
            <a:off x="7766333" y="768105"/>
            <a:ext cx="3658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TX</a:t>
            </a:r>
            <a:endParaRPr lang="zh-TW" altLang="en-US" sz="1400" dirty="0"/>
          </a:p>
        </p:txBody>
      </p:sp>
      <p:sp>
        <p:nvSpPr>
          <p:cNvPr id="85" name="文字方塊 84"/>
          <p:cNvSpPr txBox="1"/>
          <p:nvPr/>
        </p:nvSpPr>
        <p:spPr>
          <a:xfrm>
            <a:off x="7308304" y="816967"/>
            <a:ext cx="3754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RX</a:t>
            </a:r>
            <a:endParaRPr lang="zh-TW" altLang="en-US" sz="1400" dirty="0"/>
          </a:p>
        </p:txBody>
      </p:sp>
      <p:cxnSp>
        <p:nvCxnSpPr>
          <p:cNvPr id="88" name="肘形接點 87"/>
          <p:cNvCxnSpPr>
            <a:stCxn id="85" idx="1"/>
            <a:endCxn id="87" idx="0"/>
          </p:cNvCxnSpPr>
          <p:nvPr/>
        </p:nvCxnSpPr>
        <p:spPr>
          <a:xfrm rot="10800000" flipV="1">
            <a:off x="6924056" y="970855"/>
            <a:ext cx="384248" cy="464687"/>
          </a:xfrm>
          <a:prstGeom prst="bentConnector2">
            <a:avLst/>
          </a:prstGeom>
          <a:ln w="19050">
            <a:solidFill>
              <a:schemeClr val="tx2">
                <a:lumMod val="40000"/>
                <a:lumOff val="6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肘形接點 93"/>
          <p:cNvCxnSpPr>
            <a:stCxn id="55" idx="3"/>
            <a:endCxn id="93" idx="1"/>
          </p:cNvCxnSpPr>
          <p:nvPr/>
        </p:nvCxnSpPr>
        <p:spPr>
          <a:xfrm>
            <a:off x="2239260" y="-151906"/>
            <a:ext cx="2775985" cy="1774940"/>
          </a:xfrm>
          <a:prstGeom prst="bentConnector3">
            <a:avLst>
              <a:gd name="adj1" fmla="val 6281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0" name="群組 1029"/>
          <p:cNvGrpSpPr/>
          <p:nvPr/>
        </p:nvGrpSpPr>
        <p:grpSpPr>
          <a:xfrm>
            <a:off x="4143894" y="1273173"/>
            <a:ext cx="4036804" cy="1458514"/>
            <a:chOff x="3355885" y="1538438"/>
            <a:chExt cx="4036804" cy="1458514"/>
          </a:xfrm>
        </p:grpSpPr>
        <p:sp>
          <p:nvSpPr>
            <p:cNvPr id="2" name="矩形 1"/>
            <p:cNvSpPr/>
            <p:nvPr/>
          </p:nvSpPr>
          <p:spPr>
            <a:xfrm>
              <a:off x="4245316" y="1700808"/>
              <a:ext cx="3147373" cy="129614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 smtClean="0">
                  <a:solidFill>
                    <a:schemeClr val="tx1"/>
                  </a:solidFill>
                </a:rPr>
                <a:t>Mega 2560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80" name="文字方塊 79"/>
            <p:cNvSpPr txBox="1"/>
            <p:nvPr/>
          </p:nvSpPr>
          <p:spPr>
            <a:xfrm>
              <a:off x="6457128" y="1704823"/>
              <a:ext cx="4667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 smtClean="0"/>
                <a:t>RX2</a:t>
              </a:r>
              <a:endParaRPr lang="zh-TW" altLang="en-US" sz="1400" dirty="0"/>
            </a:p>
          </p:txBody>
        </p:sp>
        <p:sp>
          <p:nvSpPr>
            <p:cNvPr id="87" name="文字方塊 86"/>
            <p:cNvSpPr txBox="1"/>
            <p:nvPr/>
          </p:nvSpPr>
          <p:spPr>
            <a:xfrm>
              <a:off x="5907459" y="1700808"/>
              <a:ext cx="4571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 smtClean="0"/>
                <a:t>TX2</a:t>
              </a:r>
              <a:endParaRPr lang="zh-TW" altLang="en-US" sz="1400" dirty="0"/>
            </a:p>
          </p:txBody>
        </p:sp>
        <p:sp>
          <p:nvSpPr>
            <p:cNvPr id="93" name="文字方塊 92"/>
            <p:cNvSpPr txBox="1"/>
            <p:nvPr/>
          </p:nvSpPr>
          <p:spPr>
            <a:xfrm>
              <a:off x="4227236" y="1734410"/>
              <a:ext cx="73289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 smtClean="0"/>
                <a:t>DC Jack</a:t>
              </a:r>
              <a:endParaRPr lang="zh-TW" altLang="en-US" sz="1400" dirty="0"/>
            </a:p>
          </p:txBody>
        </p:sp>
        <p:sp>
          <p:nvSpPr>
            <p:cNvPr id="97" name="文字方塊 96"/>
            <p:cNvSpPr txBox="1"/>
            <p:nvPr/>
          </p:nvSpPr>
          <p:spPr>
            <a:xfrm>
              <a:off x="3355885" y="1538438"/>
              <a:ext cx="84016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 smtClean="0"/>
                <a:t>12V,GND</a:t>
              </a:r>
              <a:endParaRPr lang="zh-TW" altLang="en-US" sz="1400" dirty="0"/>
            </a:p>
          </p:txBody>
        </p:sp>
      </p:grpSp>
      <p:sp>
        <p:nvSpPr>
          <p:cNvPr id="98" name="矩形 97"/>
          <p:cNvSpPr/>
          <p:nvPr/>
        </p:nvSpPr>
        <p:spPr>
          <a:xfrm>
            <a:off x="2877765" y="5986325"/>
            <a:ext cx="6135783" cy="80173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TW" b="1" dirty="0" smtClean="0">
                <a:solidFill>
                  <a:schemeClr val="tx1"/>
                </a:solidFill>
              </a:rPr>
              <a:t>Remoter  </a:t>
            </a:r>
            <a:r>
              <a:rPr lang="en-US" altLang="zh-TW" b="1" dirty="0" smtClean="0">
                <a:solidFill>
                  <a:schemeClr val="tx1"/>
                </a:solidFill>
              </a:rPr>
              <a:t>Receiver</a:t>
            </a:r>
          </a:p>
        </p:txBody>
      </p:sp>
      <p:sp>
        <p:nvSpPr>
          <p:cNvPr id="27" name="矩形 26"/>
          <p:cNvSpPr/>
          <p:nvPr/>
        </p:nvSpPr>
        <p:spPr>
          <a:xfrm>
            <a:off x="4799922" y="3214976"/>
            <a:ext cx="3552497" cy="129614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/>
                </a:solidFill>
              </a:rPr>
              <a:t>Relay Board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7660444" y="3214976"/>
            <a:ext cx="378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5V</a:t>
            </a:r>
            <a:endParaRPr lang="zh-TW" altLang="en-US" sz="1400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6868540" y="3225316"/>
            <a:ext cx="564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GND </a:t>
            </a:r>
            <a:endParaRPr lang="zh-TW" altLang="en-US" sz="1400" dirty="0"/>
          </a:p>
        </p:txBody>
      </p:sp>
      <p:sp>
        <p:nvSpPr>
          <p:cNvPr id="33" name="文字方塊 32"/>
          <p:cNvSpPr txBox="1"/>
          <p:nvPr/>
        </p:nvSpPr>
        <p:spPr>
          <a:xfrm>
            <a:off x="5999519" y="3212976"/>
            <a:ext cx="4363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IN1</a:t>
            </a:r>
            <a:endParaRPr lang="zh-TW" altLang="en-US" sz="1400" dirty="0"/>
          </a:p>
        </p:txBody>
      </p:sp>
      <p:sp>
        <p:nvSpPr>
          <p:cNvPr id="34" name="文字方塊 33"/>
          <p:cNvSpPr txBox="1"/>
          <p:nvPr/>
        </p:nvSpPr>
        <p:spPr>
          <a:xfrm>
            <a:off x="5350531" y="3212976"/>
            <a:ext cx="4363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IN2</a:t>
            </a:r>
            <a:endParaRPr lang="zh-TW" altLang="en-US" sz="1400" dirty="0"/>
          </a:p>
        </p:txBody>
      </p:sp>
      <p:grpSp>
        <p:nvGrpSpPr>
          <p:cNvPr id="40" name="群組 39"/>
          <p:cNvGrpSpPr/>
          <p:nvPr/>
        </p:nvGrpSpPr>
        <p:grpSpPr>
          <a:xfrm>
            <a:off x="6624228" y="4141277"/>
            <a:ext cx="1610966" cy="360040"/>
            <a:chOff x="6372200" y="3995261"/>
            <a:chExt cx="1610966" cy="360040"/>
          </a:xfrm>
        </p:grpSpPr>
        <p:sp>
          <p:nvSpPr>
            <p:cNvPr id="18" name="矩形 17"/>
            <p:cNvSpPr/>
            <p:nvPr/>
          </p:nvSpPr>
          <p:spPr>
            <a:xfrm>
              <a:off x="6372200" y="3995261"/>
              <a:ext cx="530920" cy="36004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 smtClean="0">
                  <a:solidFill>
                    <a:schemeClr val="tx1"/>
                  </a:solidFill>
                </a:rPr>
                <a:t>N.C</a:t>
              </a:r>
              <a:endParaRPr lang="zh-TW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6912223" y="3995261"/>
              <a:ext cx="530920" cy="36004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 smtClean="0">
                  <a:solidFill>
                    <a:schemeClr val="tx1"/>
                  </a:solidFill>
                </a:rPr>
                <a:t>COM</a:t>
              </a:r>
              <a:endParaRPr lang="zh-TW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7452246" y="3995261"/>
              <a:ext cx="530920" cy="36004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 smtClean="0">
                  <a:solidFill>
                    <a:schemeClr val="tx1"/>
                  </a:solidFill>
                </a:rPr>
                <a:t>N.O</a:t>
              </a:r>
              <a:endParaRPr lang="zh-TW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5" name="群組 44"/>
          <p:cNvGrpSpPr/>
          <p:nvPr/>
        </p:nvGrpSpPr>
        <p:grpSpPr>
          <a:xfrm>
            <a:off x="4903620" y="4141277"/>
            <a:ext cx="1610966" cy="360040"/>
            <a:chOff x="4651592" y="3995261"/>
            <a:chExt cx="1610966" cy="360040"/>
          </a:xfrm>
        </p:grpSpPr>
        <p:sp>
          <p:nvSpPr>
            <p:cNvPr id="42" name="矩形 41"/>
            <p:cNvSpPr/>
            <p:nvPr/>
          </p:nvSpPr>
          <p:spPr>
            <a:xfrm>
              <a:off x="4651592" y="3995261"/>
              <a:ext cx="530920" cy="36004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 smtClean="0">
                  <a:solidFill>
                    <a:schemeClr val="tx1"/>
                  </a:solidFill>
                </a:rPr>
                <a:t>N.C</a:t>
              </a:r>
              <a:endParaRPr lang="zh-TW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5191615" y="3995261"/>
              <a:ext cx="530920" cy="36004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 smtClean="0">
                  <a:solidFill>
                    <a:schemeClr val="tx1"/>
                  </a:solidFill>
                </a:rPr>
                <a:t>COM</a:t>
              </a:r>
              <a:endParaRPr lang="zh-TW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5731638" y="3995261"/>
              <a:ext cx="530920" cy="36004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 smtClean="0">
                  <a:solidFill>
                    <a:schemeClr val="tx1"/>
                  </a:solidFill>
                </a:rPr>
                <a:t>N.O</a:t>
              </a:r>
              <a:endParaRPr lang="zh-TW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249" name="文字方塊 248"/>
          <p:cNvSpPr txBox="1"/>
          <p:nvPr/>
        </p:nvSpPr>
        <p:spPr>
          <a:xfrm>
            <a:off x="5639816" y="2367604"/>
            <a:ext cx="3866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D9</a:t>
            </a:r>
            <a:endParaRPr lang="zh-TW" altLang="en-US" sz="1400" dirty="0"/>
          </a:p>
        </p:txBody>
      </p:sp>
      <p:sp>
        <p:nvSpPr>
          <p:cNvPr id="250" name="文字方塊 249"/>
          <p:cNvSpPr txBox="1"/>
          <p:nvPr/>
        </p:nvSpPr>
        <p:spPr>
          <a:xfrm>
            <a:off x="6031579" y="2367604"/>
            <a:ext cx="3866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D5</a:t>
            </a:r>
            <a:endParaRPr lang="zh-TW" altLang="en-US" sz="1400" dirty="0"/>
          </a:p>
        </p:txBody>
      </p:sp>
      <p:sp>
        <p:nvSpPr>
          <p:cNvPr id="251" name="文字方塊 250"/>
          <p:cNvSpPr txBox="1"/>
          <p:nvPr/>
        </p:nvSpPr>
        <p:spPr>
          <a:xfrm>
            <a:off x="6894989" y="2367604"/>
            <a:ext cx="5245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GND</a:t>
            </a:r>
            <a:endParaRPr lang="zh-TW" altLang="en-US" sz="1400" dirty="0"/>
          </a:p>
        </p:txBody>
      </p:sp>
      <p:sp>
        <p:nvSpPr>
          <p:cNvPr id="252" name="文字方塊 251"/>
          <p:cNvSpPr txBox="1"/>
          <p:nvPr/>
        </p:nvSpPr>
        <p:spPr>
          <a:xfrm>
            <a:off x="7660444" y="2367604"/>
            <a:ext cx="378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5V</a:t>
            </a:r>
            <a:endParaRPr lang="zh-TW" altLang="en-US" sz="1400" dirty="0"/>
          </a:p>
        </p:txBody>
      </p:sp>
      <p:sp>
        <p:nvSpPr>
          <p:cNvPr id="100" name="矩形 99"/>
          <p:cNvSpPr/>
          <p:nvPr/>
        </p:nvSpPr>
        <p:spPr>
          <a:xfrm>
            <a:off x="199960" y="1630808"/>
            <a:ext cx="3416255" cy="129614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/>
                </a:solidFill>
              </a:rPr>
              <a:t>2*6 terminal </a:t>
            </a:r>
          </a:p>
        </p:txBody>
      </p:sp>
      <p:sp>
        <p:nvSpPr>
          <p:cNvPr id="104" name="矩形 103"/>
          <p:cNvSpPr/>
          <p:nvPr/>
        </p:nvSpPr>
        <p:spPr>
          <a:xfrm>
            <a:off x="199960" y="1628800"/>
            <a:ext cx="576000" cy="36004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VIN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105" name="矩形 104"/>
          <p:cNvSpPr/>
          <p:nvPr/>
        </p:nvSpPr>
        <p:spPr>
          <a:xfrm>
            <a:off x="755576" y="1628800"/>
            <a:ext cx="576000" cy="36004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GND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106" name="矩形 105"/>
          <p:cNvSpPr/>
          <p:nvPr/>
        </p:nvSpPr>
        <p:spPr>
          <a:xfrm>
            <a:off x="1331640" y="1628800"/>
            <a:ext cx="576000" cy="36004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OUT1+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122" name="矩形 121"/>
          <p:cNvSpPr/>
          <p:nvPr/>
        </p:nvSpPr>
        <p:spPr>
          <a:xfrm>
            <a:off x="1908535" y="1628800"/>
            <a:ext cx="576000" cy="36004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OUT1-</a:t>
            </a:r>
            <a:endParaRPr lang="zh-TW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123" name="矩形 122"/>
          <p:cNvSpPr/>
          <p:nvPr/>
        </p:nvSpPr>
        <p:spPr>
          <a:xfrm>
            <a:off x="2464151" y="1628800"/>
            <a:ext cx="576000" cy="36004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OUT2+</a:t>
            </a:r>
            <a:endParaRPr lang="zh-TW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124" name="矩形 123"/>
          <p:cNvSpPr/>
          <p:nvPr/>
        </p:nvSpPr>
        <p:spPr>
          <a:xfrm>
            <a:off x="3040215" y="1628800"/>
            <a:ext cx="576000" cy="36004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OUT2-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grpSp>
        <p:nvGrpSpPr>
          <p:cNvPr id="102" name="群組 101"/>
          <p:cNvGrpSpPr/>
          <p:nvPr/>
        </p:nvGrpSpPr>
        <p:grpSpPr>
          <a:xfrm>
            <a:off x="200407" y="2549590"/>
            <a:ext cx="3416255" cy="364055"/>
            <a:chOff x="352360" y="2222540"/>
            <a:chExt cx="3416255" cy="364055"/>
          </a:xfrm>
        </p:grpSpPr>
        <p:sp>
          <p:nvSpPr>
            <p:cNvPr id="125" name="矩形 124"/>
            <p:cNvSpPr/>
            <p:nvPr/>
          </p:nvSpPr>
          <p:spPr>
            <a:xfrm>
              <a:off x="352360" y="2226555"/>
              <a:ext cx="576000" cy="36004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 smtClean="0">
                  <a:solidFill>
                    <a:schemeClr val="tx1"/>
                  </a:solidFill>
                </a:rPr>
                <a:t>VOUT</a:t>
              </a:r>
              <a:endParaRPr lang="zh-TW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6" name="矩形 125"/>
            <p:cNvSpPr/>
            <p:nvPr/>
          </p:nvSpPr>
          <p:spPr>
            <a:xfrm>
              <a:off x="907976" y="2226555"/>
              <a:ext cx="576000" cy="36004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 smtClean="0">
                  <a:solidFill>
                    <a:schemeClr val="tx1"/>
                  </a:solidFill>
                </a:rPr>
                <a:t>GND</a:t>
              </a:r>
              <a:endParaRPr lang="zh-TW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7" name="矩形 126"/>
            <p:cNvSpPr/>
            <p:nvPr/>
          </p:nvSpPr>
          <p:spPr>
            <a:xfrm>
              <a:off x="1484040" y="2226555"/>
              <a:ext cx="576000" cy="36004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 smtClean="0">
                  <a:solidFill>
                    <a:schemeClr val="tx1"/>
                  </a:solidFill>
                </a:rPr>
                <a:t>PWMIIN 1</a:t>
              </a:r>
              <a:endParaRPr lang="zh-TW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8" name="矩形 127"/>
            <p:cNvSpPr/>
            <p:nvPr/>
          </p:nvSpPr>
          <p:spPr>
            <a:xfrm>
              <a:off x="2060935" y="2222540"/>
              <a:ext cx="576000" cy="36004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 smtClean="0">
                  <a:solidFill>
                    <a:schemeClr val="tx1"/>
                  </a:solidFill>
                </a:rPr>
                <a:t>PWM</a:t>
              </a:r>
            </a:p>
            <a:p>
              <a:pPr algn="ctr"/>
              <a:r>
                <a:rPr lang="en-US" altLang="zh-TW" sz="1200" dirty="0" smtClean="0">
                  <a:solidFill>
                    <a:schemeClr val="tx1"/>
                  </a:solidFill>
                </a:rPr>
                <a:t>IN2</a:t>
              </a:r>
              <a:endParaRPr lang="zh-TW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9" name="矩形 128"/>
            <p:cNvSpPr/>
            <p:nvPr/>
          </p:nvSpPr>
          <p:spPr>
            <a:xfrm>
              <a:off x="2616551" y="2222540"/>
              <a:ext cx="576000" cy="36004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 smtClean="0">
                  <a:solidFill>
                    <a:schemeClr val="tx1"/>
                  </a:solidFill>
                </a:rPr>
                <a:t>PWM</a:t>
              </a:r>
            </a:p>
            <a:p>
              <a:pPr algn="ctr"/>
              <a:r>
                <a:rPr lang="en-US" altLang="zh-TW" sz="1200" dirty="0" smtClean="0">
                  <a:solidFill>
                    <a:schemeClr val="tx1"/>
                  </a:solidFill>
                </a:rPr>
                <a:t>IN3</a:t>
              </a:r>
              <a:endParaRPr lang="zh-TW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0" name="矩形 129"/>
            <p:cNvSpPr/>
            <p:nvPr/>
          </p:nvSpPr>
          <p:spPr>
            <a:xfrm>
              <a:off x="3192615" y="2222540"/>
              <a:ext cx="576000" cy="36004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 smtClean="0">
                  <a:solidFill>
                    <a:schemeClr val="tx1"/>
                  </a:solidFill>
                </a:rPr>
                <a:t>PWM</a:t>
              </a:r>
            </a:p>
            <a:p>
              <a:pPr algn="ctr"/>
              <a:r>
                <a:rPr lang="en-US" altLang="zh-TW" sz="1200" dirty="0" smtClean="0">
                  <a:solidFill>
                    <a:schemeClr val="tx1"/>
                  </a:solidFill>
                </a:rPr>
                <a:t>IN4</a:t>
              </a:r>
              <a:endParaRPr lang="zh-TW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101" name="矩形 100"/>
          <p:cNvSpPr/>
          <p:nvPr/>
        </p:nvSpPr>
        <p:spPr>
          <a:xfrm>
            <a:off x="39976" y="3879632"/>
            <a:ext cx="2184526" cy="135485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>
                <a:solidFill>
                  <a:schemeClr val="tx1"/>
                </a:solidFill>
              </a:rPr>
              <a:t>Motor Driver1</a:t>
            </a:r>
          </a:p>
        </p:txBody>
      </p:sp>
      <p:sp>
        <p:nvSpPr>
          <p:cNvPr id="135" name="矩形 134"/>
          <p:cNvSpPr/>
          <p:nvPr/>
        </p:nvSpPr>
        <p:spPr>
          <a:xfrm>
            <a:off x="35496" y="3933056"/>
            <a:ext cx="530920" cy="36004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VIN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575519" y="3933056"/>
            <a:ext cx="530920" cy="36004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GND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137" name="矩形 136"/>
          <p:cNvSpPr/>
          <p:nvPr/>
        </p:nvSpPr>
        <p:spPr>
          <a:xfrm>
            <a:off x="1115542" y="3933056"/>
            <a:ext cx="530920" cy="36004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PWMOUT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141" name="矩形 140"/>
          <p:cNvSpPr/>
          <p:nvPr/>
        </p:nvSpPr>
        <p:spPr>
          <a:xfrm>
            <a:off x="1646462" y="3933056"/>
            <a:ext cx="530920" cy="36004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PWMOUT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144" name="矩形 143"/>
          <p:cNvSpPr/>
          <p:nvPr/>
        </p:nvSpPr>
        <p:spPr>
          <a:xfrm>
            <a:off x="2323773" y="3888924"/>
            <a:ext cx="2184526" cy="135485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>
                <a:solidFill>
                  <a:schemeClr val="tx1"/>
                </a:solidFill>
              </a:rPr>
              <a:t>Motor Driver2</a:t>
            </a:r>
          </a:p>
        </p:txBody>
      </p:sp>
      <p:sp>
        <p:nvSpPr>
          <p:cNvPr id="145" name="矩形 144"/>
          <p:cNvSpPr/>
          <p:nvPr/>
        </p:nvSpPr>
        <p:spPr>
          <a:xfrm>
            <a:off x="2346845" y="3933056"/>
            <a:ext cx="530920" cy="36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VIN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146" name="矩形 145"/>
          <p:cNvSpPr/>
          <p:nvPr/>
        </p:nvSpPr>
        <p:spPr>
          <a:xfrm>
            <a:off x="2886868" y="3933056"/>
            <a:ext cx="530920" cy="36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GND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147" name="矩形 146"/>
          <p:cNvSpPr/>
          <p:nvPr/>
        </p:nvSpPr>
        <p:spPr>
          <a:xfrm>
            <a:off x="3426891" y="3933056"/>
            <a:ext cx="530920" cy="36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PWMOUT</a:t>
            </a:r>
            <a:endParaRPr lang="zh-TW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148" name="矩形 147"/>
          <p:cNvSpPr/>
          <p:nvPr/>
        </p:nvSpPr>
        <p:spPr>
          <a:xfrm>
            <a:off x="3957811" y="3933056"/>
            <a:ext cx="530920" cy="36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PWMOUT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149" name="文字方塊 148"/>
          <p:cNvSpPr txBox="1"/>
          <p:nvPr/>
        </p:nvSpPr>
        <p:spPr>
          <a:xfrm>
            <a:off x="197879" y="2197266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12V</a:t>
            </a:r>
            <a:endParaRPr lang="zh-TW" altLang="en-US" dirty="0"/>
          </a:p>
        </p:txBody>
      </p:sp>
      <p:sp>
        <p:nvSpPr>
          <p:cNvPr id="155" name="矩形 154"/>
          <p:cNvSpPr/>
          <p:nvPr/>
        </p:nvSpPr>
        <p:spPr>
          <a:xfrm>
            <a:off x="107504" y="4835596"/>
            <a:ext cx="649511" cy="36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VOUT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156" name="矩形 155"/>
          <p:cNvSpPr/>
          <p:nvPr/>
        </p:nvSpPr>
        <p:spPr>
          <a:xfrm>
            <a:off x="766118" y="4835596"/>
            <a:ext cx="530920" cy="36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GND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157" name="矩形 156"/>
          <p:cNvSpPr/>
          <p:nvPr/>
        </p:nvSpPr>
        <p:spPr>
          <a:xfrm>
            <a:off x="1306141" y="4835596"/>
            <a:ext cx="530920" cy="36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PWMIN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grpSp>
        <p:nvGrpSpPr>
          <p:cNvPr id="1062" name="群組 1061"/>
          <p:cNvGrpSpPr/>
          <p:nvPr/>
        </p:nvGrpSpPr>
        <p:grpSpPr>
          <a:xfrm>
            <a:off x="2470974" y="4865158"/>
            <a:ext cx="1752297" cy="360040"/>
            <a:chOff x="2470974" y="4865158"/>
            <a:chExt cx="1752297" cy="360040"/>
          </a:xfrm>
        </p:grpSpPr>
        <p:sp>
          <p:nvSpPr>
            <p:cNvPr id="159" name="矩形 158"/>
            <p:cNvSpPr/>
            <p:nvPr/>
          </p:nvSpPr>
          <p:spPr>
            <a:xfrm>
              <a:off x="2470974" y="4865158"/>
              <a:ext cx="672251" cy="36004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 smtClean="0">
                  <a:solidFill>
                    <a:schemeClr val="tx1"/>
                  </a:solidFill>
                </a:rPr>
                <a:t>VOUT</a:t>
              </a:r>
              <a:endParaRPr lang="zh-TW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60" name="矩形 159"/>
            <p:cNvSpPr/>
            <p:nvPr/>
          </p:nvSpPr>
          <p:spPr>
            <a:xfrm>
              <a:off x="3152328" y="4865158"/>
              <a:ext cx="530920" cy="36004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 smtClean="0">
                  <a:solidFill>
                    <a:schemeClr val="tx1"/>
                  </a:solidFill>
                </a:rPr>
                <a:t>GND</a:t>
              </a:r>
              <a:endParaRPr lang="zh-TW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61" name="矩形 160"/>
            <p:cNvSpPr/>
            <p:nvPr/>
          </p:nvSpPr>
          <p:spPr>
            <a:xfrm>
              <a:off x="3692351" y="4865158"/>
              <a:ext cx="530920" cy="36004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 smtClean="0">
                  <a:solidFill>
                    <a:schemeClr val="tx1"/>
                  </a:solidFill>
                </a:rPr>
                <a:t>PWMIN</a:t>
              </a:r>
              <a:endParaRPr lang="zh-TW" altLang="en-US" sz="12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64" name="肘形接點 163"/>
          <p:cNvCxnSpPr>
            <a:endCxn id="136" idx="0"/>
          </p:cNvCxnSpPr>
          <p:nvPr/>
        </p:nvCxnSpPr>
        <p:spPr>
          <a:xfrm rot="5400000">
            <a:off x="425962" y="3327688"/>
            <a:ext cx="1020386" cy="190351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肘形接點 164"/>
          <p:cNvCxnSpPr>
            <a:stCxn id="127" idx="2"/>
          </p:cNvCxnSpPr>
          <p:nvPr/>
        </p:nvCxnSpPr>
        <p:spPr>
          <a:xfrm rot="5400000">
            <a:off x="993742" y="3300906"/>
            <a:ext cx="1013606" cy="239084"/>
          </a:xfrm>
          <a:prstGeom prst="bentConnector3">
            <a:avLst>
              <a:gd name="adj1" fmla="val 50000"/>
            </a:avLst>
          </a:prstGeom>
          <a:ln w="57150">
            <a:solidFill>
              <a:srgbClr val="00B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肘形接點 165"/>
          <p:cNvCxnSpPr>
            <a:endCxn id="141" idx="0"/>
          </p:cNvCxnSpPr>
          <p:nvPr/>
        </p:nvCxnSpPr>
        <p:spPr>
          <a:xfrm rot="5400000">
            <a:off x="1515173" y="3323701"/>
            <a:ext cx="1006104" cy="212606"/>
          </a:xfrm>
          <a:prstGeom prst="bentConnector3">
            <a:avLst>
              <a:gd name="adj1" fmla="val 50000"/>
            </a:avLst>
          </a:prstGeom>
          <a:ln w="38100">
            <a:solidFill>
              <a:schemeClr val="tx2">
                <a:lumMod val="40000"/>
                <a:lumOff val="6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肘形接點 167"/>
          <p:cNvCxnSpPr>
            <a:stCxn id="129" idx="2"/>
            <a:endCxn id="147" idx="0"/>
          </p:cNvCxnSpPr>
          <p:nvPr/>
        </p:nvCxnSpPr>
        <p:spPr>
          <a:xfrm rot="16200000" flipH="1">
            <a:off x="2710761" y="2951466"/>
            <a:ext cx="1023426" cy="939753"/>
          </a:xfrm>
          <a:prstGeom prst="bentConnector3">
            <a:avLst>
              <a:gd name="adj1" fmla="val 25430"/>
            </a:avLst>
          </a:prstGeom>
          <a:ln w="57150">
            <a:solidFill>
              <a:srgbClr val="00B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肘形接點 170"/>
          <p:cNvCxnSpPr>
            <a:stCxn id="130" idx="2"/>
            <a:endCxn id="148" idx="0"/>
          </p:cNvCxnSpPr>
          <p:nvPr/>
        </p:nvCxnSpPr>
        <p:spPr>
          <a:xfrm rot="16200000" flipH="1">
            <a:off x="3264253" y="2974038"/>
            <a:ext cx="1023426" cy="894609"/>
          </a:xfrm>
          <a:prstGeom prst="bentConnector3">
            <a:avLst>
              <a:gd name="adj1" fmla="val 12028"/>
            </a:avLst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肘形接點 195"/>
          <p:cNvCxnSpPr>
            <a:stCxn id="157" idx="2"/>
            <a:endCxn id="43" idx="2"/>
          </p:cNvCxnSpPr>
          <p:nvPr/>
        </p:nvCxnSpPr>
        <p:spPr>
          <a:xfrm rot="5400000" flipH="1" flipV="1">
            <a:off x="3293192" y="2779726"/>
            <a:ext cx="694319" cy="4137502"/>
          </a:xfrm>
          <a:prstGeom prst="bentConnector3">
            <a:avLst>
              <a:gd name="adj1" fmla="val -32924"/>
            </a:avLst>
          </a:prstGeom>
          <a:ln w="38100">
            <a:solidFill>
              <a:schemeClr val="tx2">
                <a:lumMod val="40000"/>
                <a:lumOff val="6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肘形接點 198"/>
          <p:cNvCxnSpPr>
            <a:stCxn id="161" idx="3"/>
            <a:endCxn id="38" idx="2"/>
          </p:cNvCxnSpPr>
          <p:nvPr/>
        </p:nvCxnSpPr>
        <p:spPr>
          <a:xfrm flipV="1">
            <a:off x="4223271" y="4501317"/>
            <a:ext cx="3206440" cy="543861"/>
          </a:xfrm>
          <a:prstGeom prst="bentConnector2">
            <a:avLst/>
          </a:prstGeom>
          <a:ln w="38100">
            <a:solidFill>
              <a:srgbClr val="00B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5" name="群組 204"/>
          <p:cNvGrpSpPr/>
          <p:nvPr/>
        </p:nvGrpSpPr>
        <p:grpSpPr>
          <a:xfrm>
            <a:off x="2899126" y="5994191"/>
            <a:ext cx="1752297" cy="360040"/>
            <a:chOff x="2470974" y="4865158"/>
            <a:chExt cx="1752297" cy="360040"/>
          </a:xfrm>
        </p:grpSpPr>
        <p:sp>
          <p:nvSpPr>
            <p:cNvPr id="206" name="矩形 205"/>
            <p:cNvSpPr/>
            <p:nvPr/>
          </p:nvSpPr>
          <p:spPr>
            <a:xfrm>
              <a:off x="2470974" y="4865158"/>
              <a:ext cx="672251" cy="36004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 smtClean="0">
                  <a:solidFill>
                    <a:schemeClr val="tx1"/>
                  </a:solidFill>
                </a:rPr>
                <a:t>PWM2</a:t>
              </a:r>
              <a:endParaRPr lang="zh-TW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07" name="矩形 206"/>
            <p:cNvSpPr/>
            <p:nvPr/>
          </p:nvSpPr>
          <p:spPr>
            <a:xfrm>
              <a:off x="3152328" y="4865158"/>
              <a:ext cx="530920" cy="36004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 smtClean="0">
                  <a:solidFill>
                    <a:schemeClr val="tx1"/>
                  </a:solidFill>
                </a:rPr>
                <a:t>GND</a:t>
              </a:r>
              <a:endParaRPr lang="zh-TW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08" name="矩形 207"/>
            <p:cNvSpPr/>
            <p:nvPr/>
          </p:nvSpPr>
          <p:spPr>
            <a:xfrm>
              <a:off x="3692351" y="4865158"/>
              <a:ext cx="530920" cy="36004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 smtClean="0">
                  <a:solidFill>
                    <a:schemeClr val="tx1"/>
                  </a:solidFill>
                </a:rPr>
                <a:t>VIN</a:t>
              </a:r>
              <a:endParaRPr lang="zh-TW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09" name="群組 208"/>
          <p:cNvGrpSpPr/>
          <p:nvPr/>
        </p:nvGrpSpPr>
        <p:grpSpPr>
          <a:xfrm>
            <a:off x="4799923" y="6003463"/>
            <a:ext cx="1752297" cy="360040"/>
            <a:chOff x="2470974" y="4865158"/>
            <a:chExt cx="1752297" cy="360040"/>
          </a:xfrm>
        </p:grpSpPr>
        <p:sp>
          <p:nvSpPr>
            <p:cNvPr id="210" name="矩形 209"/>
            <p:cNvSpPr/>
            <p:nvPr/>
          </p:nvSpPr>
          <p:spPr>
            <a:xfrm>
              <a:off x="2470974" y="4865158"/>
              <a:ext cx="672251" cy="36004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 smtClean="0">
                  <a:solidFill>
                    <a:schemeClr val="tx1"/>
                  </a:solidFill>
                </a:rPr>
                <a:t>PWM3</a:t>
              </a:r>
              <a:endParaRPr lang="zh-TW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11" name="矩形 210"/>
            <p:cNvSpPr/>
            <p:nvPr/>
          </p:nvSpPr>
          <p:spPr>
            <a:xfrm>
              <a:off x="3152328" y="4865158"/>
              <a:ext cx="530920" cy="36004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 smtClean="0">
                  <a:solidFill>
                    <a:schemeClr val="tx1"/>
                  </a:solidFill>
                </a:rPr>
                <a:t>GND</a:t>
              </a:r>
              <a:endParaRPr lang="zh-TW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12" name="矩形 211"/>
            <p:cNvSpPr/>
            <p:nvPr/>
          </p:nvSpPr>
          <p:spPr>
            <a:xfrm>
              <a:off x="3692351" y="4865158"/>
              <a:ext cx="530920" cy="36004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 smtClean="0">
                  <a:solidFill>
                    <a:schemeClr val="tx1"/>
                  </a:solidFill>
                </a:rPr>
                <a:t>VIN</a:t>
              </a:r>
              <a:endParaRPr lang="zh-TW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13" name="群組 212"/>
          <p:cNvGrpSpPr/>
          <p:nvPr/>
        </p:nvGrpSpPr>
        <p:grpSpPr>
          <a:xfrm>
            <a:off x="7680206" y="6003463"/>
            <a:ext cx="1212274" cy="360040"/>
            <a:chOff x="2470974" y="4865158"/>
            <a:chExt cx="1212274" cy="360040"/>
          </a:xfrm>
        </p:grpSpPr>
        <p:sp>
          <p:nvSpPr>
            <p:cNvPr id="214" name="矩形 213"/>
            <p:cNvSpPr/>
            <p:nvPr/>
          </p:nvSpPr>
          <p:spPr>
            <a:xfrm>
              <a:off x="2470974" y="4865158"/>
              <a:ext cx="672251" cy="36004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 smtClean="0">
                  <a:solidFill>
                    <a:schemeClr val="tx1"/>
                  </a:solidFill>
                </a:rPr>
                <a:t>PWM5</a:t>
              </a:r>
              <a:endParaRPr lang="zh-TW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15" name="矩形 214"/>
            <p:cNvSpPr/>
            <p:nvPr/>
          </p:nvSpPr>
          <p:spPr>
            <a:xfrm>
              <a:off x="3152328" y="4865158"/>
              <a:ext cx="530920" cy="36004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 smtClean="0">
                  <a:solidFill>
                    <a:schemeClr val="tx1"/>
                  </a:solidFill>
                </a:rPr>
                <a:t>GND</a:t>
              </a:r>
              <a:endParaRPr lang="zh-TW" altLang="en-US" sz="12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17" name="肘形接點 216"/>
          <p:cNvCxnSpPr>
            <a:stCxn id="155" idx="2"/>
            <a:endCxn id="208" idx="2"/>
          </p:cNvCxnSpPr>
          <p:nvPr/>
        </p:nvCxnSpPr>
        <p:spPr>
          <a:xfrm rot="16200000" flipH="1">
            <a:off x="1829814" y="3798081"/>
            <a:ext cx="1158595" cy="3953703"/>
          </a:xfrm>
          <a:prstGeom prst="bentConnector3">
            <a:avLst>
              <a:gd name="adj1" fmla="val 111296"/>
            </a:avLst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肘形接點 220"/>
          <p:cNvCxnSpPr>
            <a:stCxn id="101" idx="2"/>
            <a:endCxn id="207" idx="2"/>
          </p:cNvCxnSpPr>
          <p:nvPr/>
        </p:nvCxnSpPr>
        <p:spPr>
          <a:xfrm rot="16200000" flipH="1">
            <a:off x="1929219" y="4437509"/>
            <a:ext cx="1119741" cy="2713701"/>
          </a:xfrm>
          <a:prstGeom prst="bentConnector3">
            <a:avLst>
              <a:gd name="adj1" fmla="val 120415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肘形接點 223"/>
          <p:cNvCxnSpPr>
            <a:stCxn id="159" idx="2"/>
            <a:endCxn id="212" idx="0"/>
          </p:cNvCxnSpPr>
          <p:nvPr/>
        </p:nvCxnSpPr>
        <p:spPr>
          <a:xfrm rot="16200000" flipH="1">
            <a:off x="4157798" y="3874500"/>
            <a:ext cx="778265" cy="3479660"/>
          </a:xfrm>
          <a:prstGeom prst="bentConnector3">
            <a:avLst>
              <a:gd name="adj1" fmla="val 63453"/>
            </a:avLst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肘形接點 232"/>
          <p:cNvCxnSpPr>
            <a:stCxn id="144" idx="2"/>
            <a:endCxn id="211" idx="0"/>
          </p:cNvCxnSpPr>
          <p:nvPr/>
        </p:nvCxnSpPr>
        <p:spPr>
          <a:xfrm rot="16200000" flipH="1">
            <a:off x="4201546" y="4458271"/>
            <a:ext cx="759681" cy="2330701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肘形接點 235"/>
          <p:cNvCxnSpPr>
            <a:stCxn id="206" idx="0"/>
            <a:endCxn id="42" idx="2"/>
          </p:cNvCxnSpPr>
          <p:nvPr/>
        </p:nvCxnSpPr>
        <p:spPr>
          <a:xfrm rot="5400000" flipH="1" flipV="1">
            <a:off x="3455729" y="4280840"/>
            <a:ext cx="1492874" cy="1933828"/>
          </a:xfrm>
          <a:prstGeom prst="bentConnector3">
            <a:avLst>
              <a:gd name="adj1" fmla="val 31765"/>
            </a:avLst>
          </a:prstGeom>
          <a:ln w="38100"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肘形接點 239"/>
          <p:cNvCxnSpPr>
            <a:stCxn id="210" idx="0"/>
            <a:endCxn id="18" idx="2"/>
          </p:cNvCxnSpPr>
          <p:nvPr/>
        </p:nvCxnSpPr>
        <p:spPr>
          <a:xfrm rot="5400000" flipH="1" flipV="1">
            <a:off x="5261795" y="4375571"/>
            <a:ext cx="1502146" cy="1753639"/>
          </a:xfrm>
          <a:prstGeom prst="bentConnector3">
            <a:avLst>
              <a:gd name="adj1" fmla="val 10502"/>
            </a:avLst>
          </a:prstGeom>
          <a:ln w="38100"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肘形接點 245"/>
          <p:cNvCxnSpPr>
            <a:stCxn id="267" idx="3"/>
          </p:cNvCxnSpPr>
          <p:nvPr/>
        </p:nvCxnSpPr>
        <p:spPr>
          <a:xfrm>
            <a:off x="8104960" y="1868172"/>
            <a:ext cx="522061" cy="4118156"/>
          </a:xfrm>
          <a:prstGeom prst="bentConnector2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肘形接點 253"/>
          <p:cNvCxnSpPr>
            <a:stCxn id="250" idx="2"/>
            <a:endCxn id="33" idx="0"/>
          </p:cNvCxnSpPr>
          <p:nvPr/>
        </p:nvCxnSpPr>
        <p:spPr>
          <a:xfrm rot="5400000">
            <a:off x="5952498" y="2940572"/>
            <a:ext cx="537595" cy="7213"/>
          </a:xfrm>
          <a:prstGeom prst="bentConnector3">
            <a:avLst>
              <a:gd name="adj1" fmla="val 50000"/>
            </a:avLst>
          </a:prstGeom>
          <a:ln w="28575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肘形接點 260"/>
          <p:cNvCxnSpPr>
            <a:stCxn id="252" idx="2"/>
            <a:endCxn id="6" idx="0"/>
          </p:cNvCxnSpPr>
          <p:nvPr/>
        </p:nvCxnSpPr>
        <p:spPr>
          <a:xfrm rot="5400000">
            <a:off x="7579962" y="2945178"/>
            <a:ext cx="539595" cy="12700"/>
          </a:xfrm>
          <a:prstGeom prst="bentConnector3">
            <a:avLst>
              <a:gd name="adj1" fmla="val 50000"/>
            </a:avLst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" name="文字方塊 266"/>
          <p:cNvSpPr txBox="1"/>
          <p:nvPr/>
        </p:nvSpPr>
        <p:spPr>
          <a:xfrm>
            <a:off x="7580457" y="1714283"/>
            <a:ext cx="5245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GND</a:t>
            </a:r>
            <a:endParaRPr lang="zh-TW" altLang="en-US" sz="1400" dirty="0"/>
          </a:p>
        </p:txBody>
      </p:sp>
      <p:sp>
        <p:nvSpPr>
          <p:cNvPr id="269" name="文字方塊 268"/>
          <p:cNvSpPr txBox="1"/>
          <p:nvPr/>
        </p:nvSpPr>
        <p:spPr>
          <a:xfrm>
            <a:off x="7726194" y="2074155"/>
            <a:ext cx="3866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D2</a:t>
            </a:r>
            <a:endParaRPr lang="zh-TW" altLang="en-US" sz="1400" dirty="0"/>
          </a:p>
        </p:txBody>
      </p:sp>
      <p:cxnSp>
        <p:nvCxnSpPr>
          <p:cNvPr id="273" name="肘形接點 272"/>
          <p:cNvCxnSpPr>
            <a:stCxn id="269" idx="3"/>
          </p:cNvCxnSpPr>
          <p:nvPr/>
        </p:nvCxnSpPr>
        <p:spPr>
          <a:xfrm flipH="1">
            <a:off x="8016330" y="2228044"/>
            <a:ext cx="96508" cy="3758281"/>
          </a:xfrm>
          <a:prstGeom prst="bentConnector4">
            <a:avLst>
              <a:gd name="adj1" fmla="val -363203"/>
              <a:gd name="adj2" fmla="val 85907"/>
            </a:avLst>
          </a:prstGeom>
          <a:ln w="38100">
            <a:solidFill>
              <a:srgbClr val="00B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1" name="文字方塊 280"/>
          <p:cNvSpPr txBox="1"/>
          <p:nvPr/>
        </p:nvSpPr>
        <p:spPr>
          <a:xfrm>
            <a:off x="6455884" y="2367604"/>
            <a:ext cx="4780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D10</a:t>
            </a:r>
            <a:endParaRPr lang="zh-TW" altLang="en-US" sz="1400" dirty="0"/>
          </a:p>
        </p:txBody>
      </p:sp>
      <p:sp>
        <p:nvSpPr>
          <p:cNvPr id="283" name="文字方塊 282"/>
          <p:cNvSpPr txBox="1"/>
          <p:nvPr/>
        </p:nvSpPr>
        <p:spPr>
          <a:xfrm>
            <a:off x="5044967" y="2367604"/>
            <a:ext cx="3866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D4</a:t>
            </a:r>
            <a:endParaRPr lang="zh-TW" altLang="en-US" sz="1400" dirty="0"/>
          </a:p>
        </p:txBody>
      </p:sp>
      <p:cxnSp>
        <p:nvCxnSpPr>
          <p:cNvPr id="285" name="肘形接點 284"/>
          <p:cNvCxnSpPr>
            <a:stCxn id="249" idx="2"/>
            <a:endCxn id="44" idx="0"/>
          </p:cNvCxnSpPr>
          <p:nvPr/>
        </p:nvCxnSpPr>
        <p:spPr>
          <a:xfrm rot="16200000" flipH="1">
            <a:off x="5308184" y="3200335"/>
            <a:ext cx="1465896" cy="415988"/>
          </a:xfrm>
          <a:prstGeom prst="bentConnector3">
            <a:avLst>
              <a:gd name="adj1" fmla="val 50000"/>
            </a:avLst>
          </a:prstGeom>
          <a:ln w="3810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肘形接點 292"/>
          <p:cNvCxnSpPr>
            <a:stCxn id="281" idx="2"/>
            <a:endCxn id="39" idx="0"/>
          </p:cNvCxnSpPr>
          <p:nvPr/>
        </p:nvCxnSpPr>
        <p:spPr>
          <a:xfrm rot="16200000" flipH="1">
            <a:off x="6599365" y="2770908"/>
            <a:ext cx="1465896" cy="1274842"/>
          </a:xfrm>
          <a:prstGeom prst="bentConnector3">
            <a:avLst>
              <a:gd name="adj1" fmla="val 50000"/>
            </a:avLst>
          </a:prstGeom>
          <a:ln w="3810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11774" y="-716450"/>
            <a:ext cx="1471196" cy="1521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04" name="直線接點 303"/>
          <p:cNvCxnSpPr/>
          <p:nvPr/>
        </p:nvCxnSpPr>
        <p:spPr>
          <a:xfrm flipH="1" flipV="1">
            <a:off x="300956" y="0"/>
            <a:ext cx="739916" cy="632464"/>
          </a:xfrm>
          <a:prstGeom prst="line">
            <a:avLst/>
          </a:prstGeom>
          <a:ln w="28575">
            <a:solidFill>
              <a:srgbClr val="FF000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61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4386" y="-293698"/>
            <a:ext cx="876188" cy="1720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28" name="群組 227"/>
          <p:cNvGrpSpPr/>
          <p:nvPr/>
        </p:nvGrpSpPr>
        <p:grpSpPr>
          <a:xfrm>
            <a:off x="9326502" y="-460229"/>
            <a:ext cx="530920" cy="2110731"/>
            <a:chOff x="9396536" y="-279836"/>
            <a:chExt cx="530920" cy="2110731"/>
          </a:xfrm>
        </p:grpSpPr>
        <p:sp>
          <p:nvSpPr>
            <p:cNvPr id="319" name="矩形 318"/>
            <p:cNvSpPr/>
            <p:nvPr/>
          </p:nvSpPr>
          <p:spPr>
            <a:xfrm>
              <a:off x="9396536" y="-279836"/>
              <a:ext cx="530920" cy="36004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 smtClean="0">
                  <a:solidFill>
                    <a:schemeClr val="tx1"/>
                  </a:solidFill>
                </a:rPr>
                <a:t>GND</a:t>
              </a:r>
              <a:endParaRPr lang="zh-TW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20" name="矩形 319"/>
            <p:cNvSpPr/>
            <p:nvPr/>
          </p:nvSpPr>
          <p:spPr>
            <a:xfrm>
              <a:off x="9396536" y="70302"/>
              <a:ext cx="530920" cy="36004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 smtClean="0">
                  <a:solidFill>
                    <a:schemeClr val="tx1"/>
                  </a:solidFill>
                </a:rPr>
                <a:t>CLK</a:t>
              </a:r>
              <a:endParaRPr lang="zh-TW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21" name="矩形 320"/>
            <p:cNvSpPr/>
            <p:nvPr/>
          </p:nvSpPr>
          <p:spPr>
            <a:xfrm>
              <a:off x="9396536" y="420440"/>
              <a:ext cx="530920" cy="36004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 smtClean="0">
                  <a:solidFill>
                    <a:schemeClr val="tx1"/>
                  </a:solidFill>
                </a:rPr>
                <a:t>DIO</a:t>
              </a:r>
              <a:endParaRPr lang="zh-TW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22" name="矩形 321"/>
            <p:cNvSpPr/>
            <p:nvPr/>
          </p:nvSpPr>
          <p:spPr>
            <a:xfrm>
              <a:off x="9396536" y="770578"/>
              <a:ext cx="530920" cy="36004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 smtClean="0">
                  <a:solidFill>
                    <a:schemeClr val="tx1"/>
                  </a:solidFill>
                </a:rPr>
                <a:t>TX</a:t>
              </a:r>
              <a:endParaRPr lang="zh-TW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23" name="矩形 322"/>
            <p:cNvSpPr/>
            <p:nvPr/>
          </p:nvSpPr>
          <p:spPr>
            <a:xfrm>
              <a:off x="9396536" y="1120716"/>
              <a:ext cx="530920" cy="36004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 smtClean="0">
                  <a:solidFill>
                    <a:schemeClr val="tx1"/>
                  </a:solidFill>
                </a:rPr>
                <a:t>RX</a:t>
              </a:r>
              <a:endParaRPr lang="zh-TW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24" name="矩形 323"/>
            <p:cNvSpPr/>
            <p:nvPr/>
          </p:nvSpPr>
          <p:spPr>
            <a:xfrm>
              <a:off x="9396536" y="1470855"/>
              <a:ext cx="530920" cy="36004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 smtClean="0">
                  <a:solidFill>
                    <a:schemeClr val="tx1"/>
                  </a:solidFill>
                </a:rPr>
                <a:t>5V</a:t>
              </a:r>
              <a:endParaRPr lang="zh-TW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131" name="矩形 130"/>
          <p:cNvSpPr/>
          <p:nvPr/>
        </p:nvSpPr>
        <p:spPr>
          <a:xfrm>
            <a:off x="39976" y="3160713"/>
            <a:ext cx="649511" cy="36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FUSE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132" name="矩形 131"/>
          <p:cNvSpPr/>
          <p:nvPr/>
        </p:nvSpPr>
        <p:spPr>
          <a:xfrm>
            <a:off x="2287549" y="3260567"/>
            <a:ext cx="649511" cy="36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FUSE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cxnSp>
        <p:nvCxnSpPr>
          <p:cNvPr id="5" name="直線接點 4"/>
          <p:cNvCxnSpPr/>
          <p:nvPr/>
        </p:nvCxnSpPr>
        <p:spPr>
          <a:xfrm>
            <a:off x="206297" y="3520753"/>
            <a:ext cx="0" cy="34229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肘形接點 133"/>
          <p:cNvCxnSpPr>
            <a:stCxn id="125" idx="2"/>
            <a:endCxn id="132" idx="0"/>
          </p:cNvCxnSpPr>
          <p:nvPr/>
        </p:nvCxnSpPr>
        <p:spPr>
          <a:xfrm rot="16200000" flipH="1">
            <a:off x="1376895" y="2025157"/>
            <a:ext cx="346922" cy="2123898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肘形接點 141"/>
          <p:cNvCxnSpPr>
            <a:stCxn id="125" idx="2"/>
            <a:endCxn id="131" idx="0"/>
          </p:cNvCxnSpPr>
          <p:nvPr/>
        </p:nvCxnSpPr>
        <p:spPr>
          <a:xfrm rot="5400000">
            <a:off x="303036" y="2975342"/>
            <a:ext cx="247068" cy="123675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線接點 149"/>
          <p:cNvCxnSpPr/>
          <p:nvPr/>
        </p:nvCxnSpPr>
        <p:spPr>
          <a:xfrm>
            <a:off x="2590153" y="3590758"/>
            <a:ext cx="0" cy="34229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肘形接點 150"/>
          <p:cNvCxnSpPr>
            <a:stCxn id="126" idx="2"/>
            <a:endCxn id="146" idx="0"/>
          </p:cNvCxnSpPr>
          <p:nvPr/>
        </p:nvCxnSpPr>
        <p:spPr>
          <a:xfrm rot="16200000" flipH="1">
            <a:off x="1588470" y="2369197"/>
            <a:ext cx="1019411" cy="2108305"/>
          </a:xfrm>
          <a:prstGeom prst="bentConnector3">
            <a:avLst>
              <a:gd name="adj1" fmla="val 80647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文字方塊 162"/>
          <p:cNvSpPr txBox="1"/>
          <p:nvPr/>
        </p:nvSpPr>
        <p:spPr>
          <a:xfrm>
            <a:off x="432259" y="5637291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5V</a:t>
            </a:r>
            <a:endParaRPr lang="zh-TW" altLang="en-US" dirty="0"/>
          </a:p>
        </p:txBody>
      </p:sp>
      <p:sp>
        <p:nvSpPr>
          <p:cNvPr id="167" name="文字方塊 166"/>
          <p:cNvSpPr txBox="1"/>
          <p:nvPr/>
        </p:nvSpPr>
        <p:spPr>
          <a:xfrm>
            <a:off x="5978681" y="5402851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5V</a:t>
            </a:r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8705234" y="5854959"/>
            <a:ext cx="1369855" cy="934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9" name="文字方塊 168"/>
          <p:cNvSpPr txBox="1"/>
          <p:nvPr/>
        </p:nvSpPr>
        <p:spPr>
          <a:xfrm>
            <a:off x="9972600" y="-46022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上</a:t>
            </a:r>
            <a:endParaRPr lang="en-US" altLang="zh-TW" dirty="0" smtClean="0"/>
          </a:p>
        </p:txBody>
      </p:sp>
      <p:sp>
        <p:nvSpPr>
          <p:cNvPr id="170" name="文字方塊 169"/>
          <p:cNvSpPr txBox="1"/>
          <p:nvPr/>
        </p:nvSpPr>
        <p:spPr>
          <a:xfrm>
            <a:off x="9972600" y="130036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下</a:t>
            </a:r>
            <a:endParaRPr lang="en-US" altLang="zh-TW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0859" y="1720960"/>
            <a:ext cx="935229" cy="751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2" name="肘形接點 171"/>
          <p:cNvCxnSpPr>
            <a:stCxn id="55" idx="2"/>
            <a:endCxn id="104" idx="0"/>
          </p:cNvCxnSpPr>
          <p:nvPr/>
        </p:nvCxnSpPr>
        <p:spPr>
          <a:xfrm rot="5400000">
            <a:off x="182453" y="424615"/>
            <a:ext cx="1509692" cy="898678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肘形接點 177"/>
          <p:cNvCxnSpPr>
            <a:stCxn id="55" idx="2"/>
            <a:endCxn id="105" idx="0"/>
          </p:cNvCxnSpPr>
          <p:nvPr/>
        </p:nvCxnSpPr>
        <p:spPr>
          <a:xfrm rot="5400000">
            <a:off x="460261" y="702423"/>
            <a:ext cx="1509692" cy="343062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文字方塊 182"/>
          <p:cNvSpPr txBox="1"/>
          <p:nvPr/>
        </p:nvSpPr>
        <p:spPr>
          <a:xfrm>
            <a:off x="-56465" y="1216578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12V</a:t>
            </a:r>
            <a:endParaRPr lang="zh-TW" altLang="en-US" dirty="0"/>
          </a:p>
        </p:txBody>
      </p:sp>
      <p:sp>
        <p:nvSpPr>
          <p:cNvPr id="198" name="矩形 197"/>
          <p:cNvSpPr/>
          <p:nvPr/>
        </p:nvSpPr>
        <p:spPr>
          <a:xfrm>
            <a:off x="1646462" y="344412"/>
            <a:ext cx="786569" cy="84269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TW" sz="1400" b="1" dirty="0" smtClean="0">
                <a:solidFill>
                  <a:schemeClr val="tx1"/>
                </a:solidFill>
              </a:rPr>
              <a:t>Motor Left *3</a:t>
            </a:r>
            <a:endParaRPr lang="zh-TW" altLang="en-US" sz="1400" b="1" dirty="0">
              <a:solidFill>
                <a:schemeClr val="tx1"/>
              </a:solidFill>
            </a:endParaRPr>
          </a:p>
        </p:txBody>
      </p:sp>
      <p:sp>
        <p:nvSpPr>
          <p:cNvPr id="200" name="矩形 199"/>
          <p:cNvSpPr/>
          <p:nvPr/>
        </p:nvSpPr>
        <p:spPr>
          <a:xfrm>
            <a:off x="2542093" y="344411"/>
            <a:ext cx="786569" cy="84269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TW" sz="1400" b="1" dirty="0" smtClean="0">
                <a:solidFill>
                  <a:schemeClr val="tx1"/>
                </a:solidFill>
              </a:rPr>
              <a:t>Motor</a:t>
            </a:r>
          </a:p>
          <a:p>
            <a:pPr algn="ctr"/>
            <a:r>
              <a:rPr lang="en-US" altLang="zh-TW" sz="1400" b="1" dirty="0" smtClean="0">
                <a:solidFill>
                  <a:schemeClr val="tx1"/>
                </a:solidFill>
              </a:rPr>
              <a:t>Right</a:t>
            </a:r>
            <a:r>
              <a:rPr lang="en-US" altLang="zh-TW" sz="1400" b="1" dirty="0" smtClean="0">
                <a:solidFill>
                  <a:schemeClr val="tx1"/>
                </a:solidFill>
              </a:rPr>
              <a:t> *3</a:t>
            </a:r>
            <a:endParaRPr lang="zh-TW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201" name="肘形接點 200"/>
          <p:cNvCxnSpPr>
            <a:stCxn id="198" idx="2"/>
            <a:endCxn id="106" idx="0"/>
          </p:cNvCxnSpPr>
          <p:nvPr/>
        </p:nvCxnSpPr>
        <p:spPr>
          <a:xfrm rot="5400000">
            <a:off x="1608846" y="1197898"/>
            <a:ext cx="441697" cy="420107"/>
          </a:xfrm>
          <a:prstGeom prst="bentConnector3">
            <a:avLst>
              <a:gd name="adj1" fmla="val 50000"/>
            </a:avLst>
          </a:prstGeom>
          <a:ln w="57150">
            <a:solidFill>
              <a:srgbClr val="00B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肘形接點 215"/>
          <p:cNvCxnSpPr>
            <a:endCxn id="122" idx="0"/>
          </p:cNvCxnSpPr>
          <p:nvPr/>
        </p:nvCxnSpPr>
        <p:spPr>
          <a:xfrm rot="5400000">
            <a:off x="2012136" y="1354460"/>
            <a:ext cx="458739" cy="89940"/>
          </a:xfrm>
          <a:prstGeom prst="bentConnector3">
            <a:avLst>
              <a:gd name="adj1" fmla="val 50000"/>
            </a:avLst>
          </a:prstGeom>
          <a:ln w="5715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肘形接點 217"/>
          <p:cNvCxnSpPr>
            <a:endCxn id="123" idx="0"/>
          </p:cNvCxnSpPr>
          <p:nvPr/>
        </p:nvCxnSpPr>
        <p:spPr>
          <a:xfrm rot="5400000">
            <a:off x="2626544" y="1292691"/>
            <a:ext cx="461717" cy="210501"/>
          </a:xfrm>
          <a:prstGeom prst="bentConnector3">
            <a:avLst>
              <a:gd name="adj1" fmla="val 50000"/>
            </a:avLst>
          </a:prstGeom>
          <a:ln w="57150">
            <a:solidFill>
              <a:srgbClr val="00B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肘形接點 218"/>
          <p:cNvCxnSpPr>
            <a:endCxn id="124" idx="0"/>
          </p:cNvCxnSpPr>
          <p:nvPr/>
        </p:nvCxnSpPr>
        <p:spPr>
          <a:xfrm rot="16200000" flipH="1">
            <a:off x="3038627" y="1339212"/>
            <a:ext cx="424116" cy="155060"/>
          </a:xfrm>
          <a:prstGeom prst="bentConnector3">
            <a:avLst>
              <a:gd name="adj1" fmla="val 50000"/>
            </a:avLst>
          </a:prstGeom>
          <a:ln w="5715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文字方塊 219"/>
          <p:cNvSpPr txBox="1"/>
          <p:nvPr/>
        </p:nvSpPr>
        <p:spPr>
          <a:xfrm>
            <a:off x="1774705" y="865265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+</a:t>
            </a:r>
            <a:endParaRPr lang="zh-TW" altLang="en-US" sz="1400" dirty="0"/>
          </a:p>
        </p:txBody>
      </p:sp>
      <p:sp>
        <p:nvSpPr>
          <p:cNvPr id="222" name="文字方塊 221"/>
          <p:cNvSpPr txBox="1"/>
          <p:nvPr/>
        </p:nvSpPr>
        <p:spPr>
          <a:xfrm>
            <a:off x="2124528" y="873088"/>
            <a:ext cx="2391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-</a:t>
            </a:r>
            <a:endParaRPr lang="zh-TW" altLang="en-US" sz="1400" dirty="0"/>
          </a:p>
        </p:txBody>
      </p:sp>
      <p:sp>
        <p:nvSpPr>
          <p:cNvPr id="223" name="文字方塊 222"/>
          <p:cNvSpPr txBox="1"/>
          <p:nvPr/>
        </p:nvSpPr>
        <p:spPr>
          <a:xfrm>
            <a:off x="2696725" y="842405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+</a:t>
            </a:r>
            <a:endParaRPr lang="zh-TW" altLang="en-US" sz="1400" dirty="0"/>
          </a:p>
        </p:txBody>
      </p:sp>
      <p:sp>
        <p:nvSpPr>
          <p:cNvPr id="225" name="文字方塊 224"/>
          <p:cNvSpPr txBox="1"/>
          <p:nvPr/>
        </p:nvSpPr>
        <p:spPr>
          <a:xfrm>
            <a:off x="3046548" y="850228"/>
            <a:ext cx="2391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-</a:t>
            </a:r>
            <a:endParaRPr lang="zh-TW" altLang="en-US" sz="1400" dirty="0"/>
          </a:p>
        </p:txBody>
      </p:sp>
      <p:grpSp>
        <p:nvGrpSpPr>
          <p:cNvPr id="1025" name="群組 1024"/>
          <p:cNvGrpSpPr/>
          <p:nvPr/>
        </p:nvGrpSpPr>
        <p:grpSpPr>
          <a:xfrm>
            <a:off x="447691" y="-1953888"/>
            <a:ext cx="2550084" cy="1493659"/>
            <a:chOff x="-2826260" y="1584375"/>
            <a:chExt cx="2550084" cy="1493659"/>
          </a:xfrm>
        </p:grpSpPr>
        <p:sp>
          <p:nvSpPr>
            <p:cNvPr id="229" name="矩形 228"/>
            <p:cNvSpPr/>
            <p:nvPr/>
          </p:nvSpPr>
          <p:spPr>
            <a:xfrm>
              <a:off x="-2826260" y="1584375"/>
              <a:ext cx="2550084" cy="149365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1024" name="直線接點 1023"/>
            <p:cNvCxnSpPr/>
            <p:nvPr/>
          </p:nvCxnSpPr>
          <p:spPr>
            <a:xfrm>
              <a:off x="-2412776" y="1988840"/>
              <a:ext cx="792088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直線接點 230"/>
            <p:cNvCxnSpPr/>
            <p:nvPr/>
          </p:nvCxnSpPr>
          <p:spPr>
            <a:xfrm>
              <a:off x="-2412776" y="2381932"/>
              <a:ext cx="792088" cy="0"/>
            </a:xfrm>
            <a:prstGeom prst="line">
              <a:avLst/>
            </a:prstGeom>
            <a:ln w="571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直線接點 231"/>
            <p:cNvCxnSpPr/>
            <p:nvPr/>
          </p:nvCxnSpPr>
          <p:spPr>
            <a:xfrm>
              <a:off x="-2412776" y="2729610"/>
              <a:ext cx="792088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4" name="文字方塊 233"/>
            <p:cNvSpPr txBox="1"/>
            <p:nvPr/>
          </p:nvSpPr>
          <p:spPr>
            <a:xfrm>
              <a:off x="-1535701" y="1767138"/>
              <a:ext cx="5501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12V</a:t>
              </a:r>
              <a:endParaRPr lang="zh-TW" altLang="en-US" dirty="0"/>
            </a:p>
          </p:txBody>
        </p:sp>
        <p:sp>
          <p:nvSpPr>
            <p:cNvPr id="235" name="文字方塊 234"/>
            <p:cNvSpPr txBox="1"/>
            <p:nvPr/>
          </p:nvSpPr>
          <p:spPr>
            <a:xfrm>
              <a:off x="-1535701" y="2152160"/>
              <a:ext cx="4331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5V</a:t>
              </a:r>
              <a:endParaRPr lang="zh-TW" altLang="en-US" dirty="0"/>
            </a:p>
          </p:txBody>
        </p:sp>
        <p:sp>
          <p:nvSpPr>
            <p:cNvPr id="237" name="文字方塊 236"/>
            <p:cNvSpPr txBox="1"/>
            <p:nvPr/>
          </p:nvSpPr>
          <p:spPr>
            <a:xfrm>
              <a:off x="-1535701" y="2579752"/>
              <a:ext cx="6222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GND</a:t>
              </a:r>
              <a:endParaRPr lang="zh-TW" altLang="en-US" dirty="0"/>
            </a:p>
          </p:txBody>
        </p:sp>
      </p:grpSp>
      <p:sp>
        <p:nvSpPr>
          <p:cNvPr id="241" name="文字方塊 240"/>
          <p:cNvSpPr txBox="1"/>
          <p:nvPr/>
        </p:nvSpPr>
        <p:spPr>
          <a:xfrm>
            <a:off x="4799923" y="502774"/>
            <a:ext cx="5277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 smtClean="0"/>
              <a:t>Gnd</a:t>
            </a:r>
            <a:r>
              <a:rPr lang="en-US" altLang="zh-TW" sz="1400" dirty="0" smtClean="0"/>
              <a:t> 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4860881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133</Words>
  <Application>Microsoft Office PowerPoint</Application>
  <PresentationFormat>如螢幕大小 (4:3)</PresentationFormat>
  <Paragraphs>113</Paragraphs>
  <Slides>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3" baseType="lpstr">
      <vt:lpstr>Office 佈景主題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12</cp:revision>
  <dcterms:created xsi:type="dcterms:W3CDTF">2021-09-02T08:13:53Z</dcterms:created>
  <dcterms:modified xsi:type="dcterms:W3CDTF">2021-09-02T13:27:09Z</dcterms:modified>
</cp:coreProperties>
</file>