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6C409-C545-4A1E-B846-3B31E2C622E6}" v="29" dt="2023-06-12T10:36:32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Carlos Ramos" userId="45922d7239631b37" providerId="LiveId" clId="{DFE6C409-C545-4A1E-B846-3B31E2C622E6}"/>
    <pc:docChg chg="undo custSel addSld delSld modSld">
      <pc:chgData name="Jean Carlos Ramos" userId="45922d7239631b37" providerId="LiveId" clId="{DFE6C409-C545-4A1E-B846-3B31E2C622E6}" dt="2023-06-12T10:39:16.291" v="418" actId="1076"/>
      <pc:docMkLst>
        <pc:docMk/>
      </pc:docMkLst>
      <pc:sldChg chg="addSp delSp modSp new mod">
        <pc:chgData name="Jean Carlos Ramos" userId="45922d7239631b37" providerId="LiveId" clId="{DFE6C409-C545-4A1E-B846-3B31E2C622E6}" dt="2023-06-12T10:08:53.689" v="33" actId="1076"/>
        <pc:sldMkLst>
          <pc:docMk/>
          <pc:sldMk cId="2013371916" sldId="260"/>
        </pc:sldMkLst>
        <pc:spChg chg="del">
          <ac:chgData name="Jean Carlos Ramos" userId="45922d7239631b37" providerId="LiveId" clId="{DFE6C409-C545-4A1E-B846-3B31E2C622E6}" dt="2023-06-12T10:05:23.528" v="4" actId="478"/>
          <ac:spMkLst>
            <pc:docMk/>
            <pc:sldMk cId="2013371916" sldId="260"/>
            <ac:spMk id="2" creationId="{465AF1A9-A163-7F8E-6A04-86A462FDDD4F}"/>
          </ac:spMkLst>
        </pc:spChg>
        <pc:spChg chg="del">
          <ac:chgData name="Jean Carlos Ramos" userId="45922d7239631b37" providerId="LiveId" clId="{DFE6C409-C545-4A1E-B846-3B31E2C622E6}" dt="2023-06-12T10:05:16.573" v="1"/>
          <ac:spMkLst>
            <pc:docMk/>
            <pc:sldMk cId="2013371916" sldId="260"/>
            <ac:spMk id="3" creationId="{2F1DA8BC-E01B-FE32-8075-8BD7341103B4}"/>
          </ac:spMkLst>
        </pc:spChg>
        <pc:picChg chg="add mod">
          <ac:chgData name="Jean Carlos Ramos" userId="45922d7239631b37" providerId="LiveId" clId="{DFE6C409-C545-4A1E-B846-3B31E2C622E6}" dt="2023-06-12T10:08:52.591" v="32" actId="1076"/>
          <ac:picMkLst>
            <pc:docMk/>
            <pc:sldMk cId="2013371916" sldId="260"/>
            <ac:picMk id="5" creationId="{685C26B6-A101-4723-7DC6-004C662A22A1}"/>
          </ac:picMkLst>
        </pc:picChg>
        <pc:picChg chg="add mod">
          <ac:chgData name="Jean Carlos Ramos" userId="45922d7239631b37" providerId="LiveId" clId="{DFE6C409-C545-4A1E-B846-3B31E2C622E6}" dt="2023-06-12T10:08:53.689" v="33" actId="1076"/>
          <ac:picMkLst>
            <pc:docMk/>
            <pc:sldMk cId="2013371916" sldId="260"/>
            <ac:picMk id="7" creationId="{A73FB1E3-D8E7-E06A-9A5C-D3D38306C23F}"/>
          </ac:picMkLst>
        </pc:picChg>
      </pc:sldChg>
      <pc:sldChg chg="addSp delSp modSp new mod">
        <pc:chgData name="Jean Carlos Ramos" userId="45922d7239631b37" providerId="LiveId" clId="{DFE6C409-C545-4A1E-B846-3B31E2C622E6}" dt="2023-06-12T10:09:53.710" v="42" actId="1076"/>
        <pc:sldMkLst>
          <pc:docMk/>
          <pc:sldMk cId="3884624872" sldId="261"/>
        </pc:sldMkLst>
        <pc:spChg chg="del">
          <ac:chgData name="Jean Carlos Ramos" userId="45922d7239631b37" providerId="LiveId" clId="{DFE6C409-C545-4A1E-B846-3B31E2C622E6}" dt="2023-06-12T10:06:21.196" v="14" actId="478"/>
          <ac:spMkLst>
            <pc:docMk/>
            <pc:sldMk cId="3884624872" sldId="261"/>
            <ac:spMk id="2" creationId="{CD153A88-14B2-EE5A-536E-A17782EF36BC}"/>
          </ac:spMkLst>
        </pc:spChg>
        <pc:spChg chg="del">
          <ac:chgData name="Jean Carlos Ramos" userId="45922d7239631b37" providerId="LiveId" clId="{DFE6C409-C545-4A1E-B846-3B31E2C622E6}" dt="2023-06-12T10:06:03.036" v="9"/>
          <ac:spMkLst>
            <pc:docMk/>
            <pc:sldMk cId="3884624872" sldId="261"/>
            <ac:spMk id="3" creationId="{BB4EEE2A-EE22-94D4-91C5-02EEFB2ED7C5}"/>
          </ac:spMkLst>
        </pc:spChg>
        <pc:spChg chg="add del mod">
          <ac:chgData name="Jean Carlos Ramos" userId="45922d7239631b37" providerId="LiveId" clId="{DFE6C409-C545-4A1E-B846-3B31E2C622E6}" dt="2023-06-12T10:09:46.414" v="35"/>
          <ac:spMkLst>
            <pc:docMk/>
            <pc:sldMk cId="3884624872" sldId="261"/>
            <ac:spMk id="7" creationId="{EE10C5A4-D52E-C3CD-E1D1-9824EC342459}"/>
          </ac:spMkLst>
        </pc:spChg>
        <pc:picChg chg="add del mod">
          <ac:chgData name="Jean Carlos Ramos" userId="45922d7239631b37" providerId="LiveId" clId="{DFE6C409-C545-4A1E-B846-3B31E2C622E6}" dt="2023-06-12T10:09:40.151" v="34" actId="478"/>
          <ac:picMkLst>
            <pc:docMk/>
            <pc:sldMk cId="3884624872" sldId="261"/>
            <ac:picMk id="5" creationId="{A6C68420-2537-D22C-7409-A7AE04A00B90}"/>
          </ac:picMkLst>
        </pc:picChg>
        <pc:picChg chg="add mod">
          <ac:chgData name="Jean Carlos Ramos" userId="45922d7239631b37" providerId="LiveId" clId="{DFE6C409-C545-4A1E-B846-3B31E2C622E6}" dt="2023-06-12T10:09:53.710" v="42" actId="1076"/>
          <ac:picMkLst>
            <pc:docMk/>
            <pc:sldMk cId="3884624872" sldId="261"/>
            <ac:picMk id="9" creationId="{1038A5BF-D212-CBC7-7C54-E0514E50AA98}"/>
          </ac:picMkLst>
        </pc:picChg>
      </pc:sldChg>
      <pc:sldChg chg="addSp delSp modSp new mod">
        <pc:chgData name="Jean Carlos Ramos" userId="45922d7239631b37" providerId="LiveId" clId="{DFE6C409-C545-4A1E-B846-3B31E2C622E6}" dt="2023-06-12T10:13:14.221" v="60" actId="1076"/>
        <pc:sldMkLst>
          <pc:docMk/>
          <pc:sldMk cId="1918745731" sldId="262"/>
        </pc:sldMkLst>
        <pc:spChg chg="del">
          <ac:chgData name="Jean Carlos Ramos" userId="45922d7239631b37" providerId="LiveId" clId="{DFE6C409-C545-4A1E-B846-3B31E2C622E6}" dt="2023-06-12T10:10:00.047" v="43" actId="478"/>
          <ac:spMkLst>
            <pc:docMk/>
            <pc:sldMk cId="1918745731" sldId="262"/>
            <ac:spMk id="2" creationId="{14AD9203-B19B-6842-DAFD-40D90898D44B}"/>
          </ac:spMkLst>
        </pc:spChg>
        <pc:spChg chg="del">
          <ac:chgData name="Jean Carlos Ramos" userId="45922d7239631b37" providerId="LiveId" clId="{DFE6C409-C545-4A1E-B846-3B31E2C622E6}" dt="2023-06-12T10:10:07.173" v="44"/>
          <ac:spMkLst>
            <pc:docMk/>
            <pc:sldMk cId="1918745731" sldId="262"/>
            <ac:spMk id="3" creationId="{9DA54CCF-FC9A-84FB-10B7-C1C04B3E6E6F}"/>
          </ac:spMkLst>
        </pc:spChg>
        <pc:spChg chg="add del mod">
          <ac:chgData name="Jean Carlos Ramos" userId="45922d7239631b37" providerId="LiveId" clId="{DFE6C409-C545-4A1E-B846-3B31E2C622E6}" dt="2023-06-12T10:13:00.675" v="49"/>
          <ac:spMkLst>
            <pc:docMk/>
            <pc:sldMk cId="1918745731" sldId="262"/>
            <ac:spMk id="7" creationId="{D8063554-FDF5-66D3-F351-B97E7C9AFE08}"/>
          </ac:spMkLst>
        </pc:spChg>
        <pc:picChg chg="add del mod">
          <ac:chgData name="Jean Carlos Ramos" userId="45922d7239631b37" providerId="LiveId" clId="{DFE6C409-C545-4A1E-B846-3B31E2C622E6}" dt="2023-06-12T10:11:26.323" v="48" actId="478"/>
          <ac:picMkLst>
            <pc:docMk/>
            <pc:sldMk cId="1918745731" sldId="262"/>
            <ac:picMk id="5" creationId="{5D87B4FE-4948-FB0E-9A80-C7AE7E30133D}"/>
          </ac:picMkLst>
        </pc:picChg>
        <pc:picChg chg="add mod">
          <ac:chgData name="Jean Carlos Ramos" userId="45922d7239631b37" providerId="LiveId" clId="{DFE6C409-C545-4A1E-B846-3B31E2C622E6}" dt="2023-06-12T10:13:11.475" v="59" actId="1076"/>
          <ac:picMkLst>
            <pc:docMk/>
            <pc:sldMk cId="1918745731" sldId="262"/>
            <ac:picMk id="9" creationId="{A691E1CC-3832-87AA-A3E4-4B4D3E5F0273}"/>
          </ac:picMkLst>
        </pc:picChg>
        <pc:picChg chg="add mod">
          <ac:chgData name="Jean Carlos Ramos" userId="45922d7239631b37" providerId="LiveId" clId="{DFE6C409-C545-4A1E-B846-3B31E2C622E6}" dt="2023-06-12T10:13:14.221" v="60" actId="1076"/>
          <ac:picMkLst>
            <pc:docMk/>
            <pc:sldMk cId="1918745731" sldId="262"/>
            <ac:picMk id="11" creationId="{D6698E3A-F563-381C-24D5-EB16C7108D8D}"/>
          </ac:picMkLst>
        </pc:picChg>
      </pc:sldChg>
      <pc:sldChg chg="addSp delSp modSp new del mod">
        <pc:chgData name="Jean Carlos Ramos" userId="45922d7239631b37" providerId="LiveId" clId="{DFE6C409-C545-4A1E-B846-3B31E2C622E6}" dt="2023-06-12T10:08:41.609" v="23" actId="2696"/>
        <pc:sldMkLst>
          <pc:docMk/>
          <pc:sldMk cId="1608202568" sldId="263"/>
        </pc:sldMkLst>
        <pc:spChg chg="del">
          <ac:chgData name="Jean Carlos Ramos" userId="45922d7239631b37" providerId="LiveId" clId="{DFE6C409-C545-4A1E-B846-3B31E2C622E6}" dt="2023-06-12T10:08:22.286" v="20" actId="478"/>
          <ac:spMkLst>
            <pc:docMk/>
            <pc:sldMk cId="1608202568" sldId="263"/>
            <ac:spMk id="2" creationId="{E64687FD-9589-9A05-9BD6-43A81DD6EE7D}"/>
          </ac:spMkLst>
        </pc:spChg>
        <pc:spChg chg="del">
          <ac:chgData name="Jean Carlos Ramos" userId="45922d7239631b37" providerId="LiveId" clId="{DFE6C409-C545-4A1E-B846-3B31E2C622E6}" dt="2023-06-12T10:08:10.537" v="17"/>
          <ac:spMkLst>
            <pc:docMk/>
            <pc:sldMk cId="1608202568" sldId="263"/>
            <ac:spMk id="3" creationId="{2E1539D1-C5AC-C1CD-103A-0D628E99E451}"/>
          </ac:spMkLst>
        </pc:spChg>
        <pc:picChg chg="add mod">
          <ac:chgData name="Jean Carlos Ramos" userId="45922d7239631b37" providerId="LiveId" clId="{DFE6C409-C545-4A1E-B846-3B31E2C622E6}" dt="2023-06-12T10:08:25.925" v="21" actId="1076"/>
          <ac:picMkLst>
            <pc:docMk/>
            <pc:sldMk cId="1608202568" sldId="263"/>
            <ac:picMk id="5" creationId="{25E457DC-8165-9090-D611-0B1FEFB2CACE}"/>
          </ac:picMkLst>
        </pc:picChg>
      </pc:sldChg>
      <pc:sldChg chg="addSp delSp modSp new mod">
        <pc:chgData name="Jean Carlos Ramos" userId="45922d7239631b37" providerId="LiveId" clId="{DFE6C409-C545-4A1E-B846-3B31E2C622E6}" dt="2023-06-12T10:13:46.989" v="76" actId="1076"/>
        <pc:sldMkLst>
          <pc:docMk/>
          <pc:sldMk cId="1827193571" sldId="263"/>
        </pc:sldMkLst>
        <pc:spChg chg="del">
          <ac:chgData name="Jean Carlos Ramos" userId="45922d7239631b37" providerId="LiveId" clId="{DFE6C409-C545-4A1E-B846-3B31E2C622E6}" dt="2023-06-12T10:13:26.753" v="62" actId="478"/>
          <ac:spMkLst>
            <pc:docMk/>
            <pc:sldMk cId="1827193571" sldId="263"/>
            <ac:spMk id="2" creationId="{869891BD-35CC-EDD0-1C7D-DA8B5313EB1B}"/>
          </ac:spMkLst>
        </pc:spChg>
        <pc:spChg chg="del">
          <ac:chgData name="Jean Carlos Ramos" userId="45922d7239631b37" providerId="LiveId" clId="{DFE6C409-C545-4A1E-B846-3B31E2C622E6}" dt="2023-06-12T10:13:31.582" v="63"/>
          <ac:spMkLst>
            <pc:docMk/>
            <pc:sldMk cId="1827193571" sldId="263"/>
            <ac:spMk id="3" creationId="{C8D3E217-B24F-CF48-42D2-ECAFEF35D1A8}"/>
          </ac:spMkLst>
        </pc:spChg>
        <pc:picChg chg="add mod">
          <ac:chgData name="Jean Carlos Ramos" userId="45922d7239631b37" providerId="LiveId" clId="{DFE6C409-C545-4A1E-B846-3B31E2C622E6}" dt="2023-06-12T10:13:46.989" v="76" actId="1076"/>
          <ac:picMkLst>
            <pc:docMk/>
            <pc:sldMk cId="1827193571" sldId="263"/>
            <ac:picMk id="5" creationId="{7BF36274-35E0-EC92-ECDA-78FD20CCAA56}"/>
          </ac:picMkLst>
        </pc:picChg>
        <pc:picChg chg="add mod">
          <ac:chgData name="Jean Carlos Ramos" userId="45922d7239631b37" providerId="LiveId" clId="{DFE6C409-C545-4A1E-B846-3B31E2C622E6}" dt="2023-06-12T10:13:46.016" v="75" actId="1076"/>
          <ac:picMkLst>
            <pc:docMk/>
            <pc:sldMk cId="1827193571" sldId="263"/>
            <ac:picMk id="7" creationId="{C4523B9E-85E6-35E7-1AC3-CF8201F54D54}"/>
          </ac:picMkLst>
        </pc:picChg>
      </pc:sldChg>
      <pc:sldChg chg="addSp delSp modSp new mod">
        <pc:chgData name="Jean Carlos Ramos" userId="45922d7239631b37" providerId="LiveId" clId="{DFE6C409-C545-4A1E-B846-3B31E2C622E6}" dt="2023-06-12T10:24:38.765" v="154" actId="1076"/>
        <pc:sldMkLst>
          <pc:docMk/>
          <pc:sldMk cId="1444583672" sldId="264"/>
        </pc:sldMkLst>
        <pc:spChg chg="del">
          <ac:chgData name="Jean Carlos Ramos" userId="45922d7239631b37" providerId="LiveId" clId="{DFE6C409-C545-4A1E-B846-3B31E2C622E6}" dt="2023-06-12T10:18:44.209" v="105" actId="478"/>
          <ac:spMkLst>
            <pc:docMk/>
            <pc:sldMk cId="1444583672" sldId="264"/>
            <ac:spMk id="2" creationId="{7A6615FE-4E77-A286-6CD0-157D10744C90}"/>
          </ac:spMkLst>
        </pc:spChg>
        <pc:spChg chg="del">
          <ac:chgData name="Jean Carlos Ramos" userId="45922d7239631b37" providerId="LiveId" clId="{DFE6C409-C545-4A1E-B846-3B31E2C622E6}" dt="2023-06-12T10:18:31.968" v="95"/>
          <ac:spMkLst>
            <pc:docMk/>
            <pc:sldMk cId="1444583672" sldId="264"/>
            <ac:spMk id="3" creationId="{81CD513C-6C81-12CF-067C-B79509239DAE}"/>
          </ac:spMkLst>
        </pc:spChg>
        <pc:spChg chg="add del mod">
          <ac:chgData name="Jean Carlos Ramos" userId="45922d7239631b37" providerId="LiveId" clId="{DFE6C409-C545-4A1E-B846-3B31E2C622E6}" dt="2023-06-12T10:24:10.100" v="147"/>
          <ac:spMkLst>
            <pc:docMk/>
            <pc:sldMk cId="1444583672" sldId="264"/>
            <ac:spMk id="9" creationId="{8187D3CC-4E88-F61C-205E-DE8B29AEB2F1}"/>
          </ac:spMkLst>
        </pc:spChg>
        <pc:picChg chg="add del mod">
          <ac:chgData name="Jean Carlos Ramos" userId="45922d7239631b37" providerId="LiveId" clId="{DFE6C409-C545-4A1E-B846-3B31E2C622E6}" dt="2023-06-12T10:20:26.241" v="142" actId="478"/>
          <ac:picMkLst>
            <pc:docMk/>
            <pc:sldMk cId="1444583672" sldId="264"/>
            <ac:picMk id="5" creationId="{59716759-23E6-C1EC-A0D5-C9430F740D61}"/>
          </ac:picMkLst>
        </pc:picChg>
        <pc:picChg chg="add del mod">
          <ac:chgData name="Jean Carlos Ramos" userId="45922d7239631b37" providerId="LiveId" clId="{DFE6C409-C545-4A1E-B846-3B31E2C622E6}" dt="2023-06-12T10:20:29.206" v="143" actId="478"/>
          <ac:picMkLst>
            <pc:docMk/>
            <pc:sldMk cId="1444583672" sldId="264"/>
            <ac:picMk id="7" creationId="{B967E2CA-21A6-A8F0-A310-FFEB6EF456C3}"/>
          </ac:picMkLst>
        </pc:picChg>
        <pc:picChg chg="add mod">
          <ac:chgData name="Jean Carlos Ramos" userId="45922d7239631b37" providerId="LiveId" clId="{DFE6C409-C545-4A1E-B846-3B31E2C622E6}" dt="2023-06-12T10:24:38.765" v="154" actId="1076"/>
          <ac:picMkLst>
            <pc:docMk/>
            <pc:sldMk cId="1444583672" sldId="264"/>
            <ac:picMk id="11" creationId="{7A5B515F-F4F2-92EF-51D3-4656ACD27521}"/>
          </ac:picMkLst>
        </pc:picChg>
      </pc:sldChg>
      <pc:sldChg chg="addSp delSp modSp new del mod">
        <pc:chgData name="Jean Carlos Ramos" userId="45922d7239631b37" providerId="LiveId" clId="{DFE6C409-C545-4A1E-B846-3B31E2C622E6}" dt="2023-06-12T10:18:23.873" v="93" actId="680"/>
        <pc:sldMkLst>
          <pc:docMk/>
          <pc:sldMk cId="2730695192" sldId="264"/>
        </pc:sldMkLst>
        <pc:spChg chg="add del">
          <ac:chgData name="Jean Carlos Ramos" userId="45922d7239631b37" providerId="LiveId" clId="{DFE6C409-C545-4A1E-B846-3B31E2C622E6}" dt="2023-06-12T10:18:23.602" v="92"/>
          <ac:spMkLst>
            <pc:docMk/>
            <pc:sldMk cId="2730695192" sldId="264"/>
            <ac:spMk id="3" creationId="{49216819-64B9-6CCF-5F82-284EE39BC3EB}"/>
          </ac:spMkLst>
        </pc:spChg>
        <pc:picChg chg="add del mod">
          <ac:chgData name="Jean Carlos Ramos" userId="45922d7239631b37" providerId="LiveId" clId="{DFE6C409-C545-4A1E-B846-3B31E2C622E6}" dt="2023-06-12T10:18:23.602" v="92"/>
          <ac:picMkLst>
            <pc:docMk/>
            <pc:sldMk cId="2730695192" sldId="264"/>
            <ac:picMk id="5" creationId="{0DFBF3F0-03A7-0B5B-23DD-32CF95050EB0}"/>
          </ac:picMkLst>
        </pc:picChg>
        <pc:picChg chg="add del mod">
          <ac:chgData name="Jean Carlos Ramos" userId="45922d7239631b37" providerId="LiveId" clId="{DFE6C409-C545-4A1E-B846-3B31E2C622E6}" dt="2023-06-12T10:18:23.602" v="92"/>
          <ac:picMkLst>
            <pc:docMk/>
            <pc:sldMk cId="2730695192" sldId="264"/>
            <ac:picMk id="7" creationId="{B9A58B79-7BD5-F2A3-40A2-F1774025BDBE}"/>
          </ac:picMkLst>
        </pc:picChg>
        <pc:picChg chg="add del mod">
          <ac:chgData name="Jean Carlos Ramos" userId="45922d7239631b37" providerId="LiveId" clId="{DFE6C409-C545-4A1E-B846-3B31E2C622E6}" dt="2023-06-12T10:18:23.602" v="92"/>
          <ac:picMkLst>
            <pc:docMk/>
            <pc:sldMk cId="2730695192" sldId="264"/>
            <ac:picMk id="9" creationId="{B1D2B665-3DCE-8812-9789-41B3011EAF7A}"/>
          </ac:picMkLst>
        </pc:picChg>
        <pc:picChg chg="add del mod">
          <ac:chgData name="Jean Carlos Ramos" userId="45922d7239631b37" providerId="LiveId" clId="{DFE6C409-C545-4A1E-B846-3B31E2C622E6}" dt="2023-06-12T10:18:23.602" v="92"/>
          <ac:picMkLst>
            <pc:docMk/>
            <pc:sldMk cId="2730695192" sldId="264"/>
            <ac:picMk id="11" creationId="{F2B94A41-E73F-80FD-DB98-C4D844F62808}"/>
          </ac:picMkLst>
        </pc:picChg>
        <pc:picChg chg="add del mod">
          <ac:chgData name="Jean Carlos Ramos" userId="45922d7239631b37" providerId="LiveId" clId="{DFE6C409-C545-4A1E-B846-3B31E2C622E6}" dt="2023-06-12T10:18:23.602" v="92"/>
          <ac:picMkLst>
            <pc:docMk/>
            <pc:sldMk cId="2730695192" sldId="264"/>
            <ac:picMk id="13" creationId="{B5180712-55C5-E4FC-ADC5-B6BD6AC125EC}"/>
          </ac:picMkLst>
        </pc:picChg>
      </pc:sldChg>
      <pc:sldChg chg="addSp delSp modSp new mod">
        <pc:chgData name="Jean Carlos Ramos" userId="45922d7239631b37" providerId="LiveId" clId="{DFE6C409-C545-4A1E-B846-3B31E2C622E6}" dt="2023-06-12T10:25:12.599" v="167" actId="14100"/>
        <pc:sldMkLst>
          <pc:docMk/>
          <pc:sldMk cId="1348104096" sldId="265"/>
        </pc:sldMkLst>
        <pc:spChg chg="del">
          <ac:chgData name="Jean Carlos Ramos" userId="45922d7239631b37" providerId="LiveId" clId="{DFE6C409-C545-4A1E-B846-3B31E2C622E6}" dt="2023-06-12T10:19:11.233" v="115" actId="478"/>
          <ac:spMkLst>
            <pc:docMk/>
            <pc:sldMk cId="1348104096" sldId="265"/>
            <ac:spMk id="2" creationId="{CA6F8C63-C1AE-AB9A-9151-FF0019F57297}"/>
          </ac:spMkLst>
        </pc:spChg>
        <pc:spChg chg="del">
          <ac:chgData name="Jean Carlos Ramos" userId="45922d7239631b37" providerId="LiveId" clId="{DFE6C409-C545-4A1E-B846-3B31E2C622E6}" dt="2023-06-12T10:19:07.886" v="111"/>
          <ac:spMkLst>
            <pc:docMk/>
            <pc:sldMk cId="1348104096" sldId="265"/>
            <ac:spMk id="3" creationId="{002E3C5F-ACE6-A2EC-49AE-B052EB33A2C4}"/>
          </ac:spMkLst>
        </pc:spChg>
        <pc:spChg chg="add del mod">
          <ac:chgData name="Jean Carlos Ramos" userId="45922d7239631b37" providerId="LiveId" clId="{DFE6C409-C545-4A1E-B846-3B31E2C622E6}" dt="2023-06-12T10:24:48.247" v="155"/>
          <ac:spMkLst>
            <pc:docMk/>
            <pc:sldMk cId="1348104096" sldId="265"/>
            <ac:spMk id="9" creationId="{77B769C5-635F-AD51-C411-E645D789A90B}"/>
          </ac:spMkLst>
        </pc:spChg>
        <pc:picChg chg="add del mod">
          <ac:chgData name="Jean Carlos Ramos" userId="45922d7239631b37" providerId="LiveId" clId="{DFE6C409-C545-4A1E-B846-3B31E2C622E6}" dt="2023-06-12T10:20:31.136" v="144" actId="478"/>
          <ac:picMkLst>
            <pc:docMk/>
            <pc:sldMk cId="1348104096" sldId="265"/>
            <ac:picMk id="5" creationId="{C1127770-A72D-6C46-9791-8725ED203148}"/>
          </ac:picMkLst>
        </pc:picChg>
        <pc:picChg chg="add del mod">
          <ac:chgData name="Jean Carlos Ramos" userId="45922d7239631b37" providerId="LiveId" clId="{DFE6C409-C545-4A1E-B846-3B31E2C622E6}" dt="2023-06-12T10:19:51.787" v="132" actId="478"/>
          <ac:picMkLst>
            <pc:docMk/>
            <pc:sldMk cId="1348104096" sldId="265"/>
            <ac:picMk id="7" creationId="{3C2B4FEA-4BB8-F058-CF79-8C4B0326AB18}"/>
          </ac:picMkLst>
        </pc:picChg>
        <pc:picChg chg="add mod">
          <ac:chgData name="Jean Carlos Ramos" userId="45922d7239631b37" providerId="LiveId" clId="{DFE6C409-C545-4A1E-B846-3B31E2C622E6}" dt="2023-06-12T10:25:07.731" v="166" actId="14100"/>
          <ac:picMkLst>
            <pc:docMk/>
            <pc:sldMk cId="1348104096" sldId="265"/>
            <ac:picMk id="11" creationId="{77D5C73B-2EDA-DB38-D425-EFDF9853C621}"/>
          </ac:picMkLst>
        </pc:picChg>
        <pc:picChg chg="add mod">
          <ac:chgData name="Jean Carlos Ramos" userId="45922d7239631b37" providerId="LiveId" clId="{DFE6C409-C545-4A1E-B846-3B31E2C622E6}" dt="2023-06-12T10:25:12.599" v="167" actId="14100"/>
          <ac:picMkLst>
            <pc:docMk/>
            <pc:sldMk cId="1348104096" sldId="265"/>
            <ac:picMk id="13" creationId="{8C22B248-C263-58A0-18B5-71A00A625030}"/>
          </ac:picMkLst>
        </pc:picChg>
      </pc:sldChg>
      <pc:sldChg chg="addSp delSp modSp new mod">
        <pc:chgData name="Jean Carlos Ramos" userId="45922d7239631b37" providerId="LiveId" clId="{DFE6C409-C545-4A1E-B846-3B31E2C622E6}" dt="2023-06-12T10:25:45.515" v="181" actId="1076"/>
        <pc:sldMkLst>
          <pc:docMk/>
          <pc:sldMk cId="3625139206" sldId="266"/>
        </pc:sldMkLst>
        <pc:spChg chg="del">
          <ac:chgData name="Jean Carlos Ramos" userId="45922d7239631b37" providerId="LiveId" clId="{DFE6C409-C545-4A1E-B846-3B31E2C622E6}" dt="2023-06-12T10:19:46.152" v="131" actId="478"/>
          <ac:spMkLst>
            <pc:docMk/>
            <pc:sldMk cId="3625139206" sldId="266"/>
            <ac:spMk id="2" creationId="{6802B706-D2BE-1589-3CB3-46F552CC30C6}"/>
          </ac:spMkLst>
        </pc:spChg>
        <pc:spChg chg="del">
          <ac:chgData name="Jean Carlos Ramos" userId="45922d7239631b37" providerId="LiveId" clId="{DFE6C409-C545-4A1E-B846-3B31E2C622E6}" dt="2023-06-12T10:19:43.577" v="128"/>
          <ac:spMkLst>
            <pc:docMk/>
            <pc:sldMk cId="3625139206" sldId="266"/>
            <ac:spMk id="3" creationId="{1ED7AE62-E571-30FE-4131-9E4E94E841BA}"/>
          </ac:spMkLst>
        </pc:spChg>
        <pc:spChg chg="add del mod">
          <ac:chgData name="Jean Carlos Ramos" userId="45922d7239631b37" providerId="LiveId" clId="{DFE6C409-C545-4A1E-B846-3B31E2C622E6}" dt="2023-06-12T10:25:26.498" v="168"/>
          <ac:spMkLst>
            <pc:docMk/>
            <pc:sldMk cId="3625139206" sldId="266"/>
            <ac:spMk id="9" creationId="{A8E40B9E-E9A1-D3DD-E112-4B2453BAE65C}"/>
          </ac:spMkLst>
        </pc:spChg>
        <pc:picChg chg="add del mod">
          <ac:chgData name="Jean Carlos Ramos" userId="45922d7239631b37" providerId="LiveId" clId="{DFE6C409-C545-4A1E-B846-3B31E2C622E6}" dt="2023-06-12T10:20:33.271" v="146" actId="478"/>
          <ac:picMkLst>
            <pc:docMk/>
            <pc:sldMk cId="3625139206" sldId="266"/>
            <ac:picMk id="5" creationId="{8B3CE807-A631-00CC-658C-9F453C17CBBA}"/>
          </ac:picMkLst>
        </pc:picChg>
        <pc:picChg chg="add del mod">
          <ac:chgData name="Jean Carlos Ramos" userId="45922d7239631b37" providerId="LiveId" clId="{DFE6C409-C545-4A1E-B846-3B31E2C622E6}" dt="2023-06-12T10:20:32.659" v="145" actId="478"/>
          <ac:picMkLst>
            <pc:docMk/>
            <pc:sldMk cId="3625139206" sldId="266"/>
            <ac:picMk id="7" creationId="{67CC26D4-FBB2-0C00-5175-66F5F4F966D3}"/>
          </ac:picMkLst>
        </pc:picChg>
        <pc:picChg chg="add mod">
          <ac:chgData name="Jean Carlos Ramos" userId="45922d7239631b37" providerId="LiveId" clId="{DFE6C409-C545-4A1E-B846-3B31E2C622E6}" dt="2023-06-12T10:25:45.515" v="181" actId="1076"/>
          <ac:picMkLst>
            <pc:docMk/>
            <pc:sldMk cId="3625139206" sldId="266"/>
            <ac:picMk id="11" creationId="{F5969C67-99B6-A0FB-9D63-B210DADD451F}"/>
          </ac:picMkLst>
        </pc:picChg>
        <pc:picChg chg="add mod">
          <ac:chgData name="Jean Carlos Ramos" userId="45922d7239631b37" providerId="LiveId" clId="{DFE6C409-C545-4A1E-B846-3B31E2C622E6}" dt="2023-06-12T10:25:41.738" v="180" actId="1076"/>
          <ac:picMkLst>
            <pc:docMk/>
            <pc:sldMk cId="3625139206" sldId="266"/>
            <ac:picMk id="13" creationId="{99889518-F0C4-D6D6-9340-BC0473FFC095}"/>
          </ac:picMkLst>
        </pc:picChg>
      </pc:sldChg>
      <pc:sldChg chg="addSp delSp modSp new mod">
        <pc:chgData name="Jean Carlos Ramos" userId="45922d7239631b37" providerId="LiveId" clId="{DFE6C409-C545-4A1E-B846-3B31E2C622E6}" dt="2023-06-12T10:35:50.164" v="200" actId="14100"/>
        <pc:sldMkLst>
          <pc:docMk/>
          <pc:sldMk cId="1502762800" sldId="267"/>
        </pc:sldMkLst>
        <pc:spChg chg="del">
          <ac:chgData name="Jean Carlos Ramos" userId="45922d7239631b37" providerId="LiveId" clId="{DFE6C409-C545-4A1E-B846-3B31E2C622E6}" dt="2023-06-12T10:35:46.633" v="198" actId="478"/>
          <ac:spMkLst>
            <pc:docMk/>
            <pc:sldMk cId="1502762800" sldId="267"/>
            <ac:spMk id="2" creationId="{25475E70-DC3C-02EF-06BB-89D8C2578719}"/>
          </ac:spMkLst>
        </pc:spChg>
        <pc:spChg chg="add del">
          <ac:chgData name="Jean Carlos Ramos" userId="45922d7239631b37" providerId="LiveId" clId="{DFE6C409-C545-4A1E-B846-3B31E2C622E6}" dt="2023-06-12T10:35:43.117" v="194"/>
          <ac:spMkLst>
            <pc:docMk/>
            <pc:sldMk cId="1502762800" sldId="267"/>
            <ac:spMk id="3" creationId="{EE403B1D-2F9C-D28F-47B3-27BF8934656E}"/>
          </ac:spMkLst>
        </pc:spChg>
        <pc:picChg chg="add del mod">
          <ac:chgData name="Jean Carlos Ramos" userId="45922d7239631b37" providerId="LiveId" clId="{DFE6C409-C545-4A1E-B846-3B31E2C622E6}" dt="2023-06-12T10:35:39.681" v="193"/>
          <ac:picMkLst>
            <pc:docMk/>
            <pc:sldMk cId="1502762800" sldId="267"/>
            <ac:picMk id="5" creationId="{2648364B-FF45-4356-D937-7C3FEC8DC310}"/>
          </ac:picMkLst>
        </pc:picChg>
        <pc:picChg chg="add del mod">
          <ac:chgData name="Jean Carlos Ramos" userId="45922d7239631b37" providerId="LiveId" clId="{DFE6C409-C545-4A1E-B846-3B31E2C622E6}" dt="2023-06-12T10:35:39.681" v="193"/>
          <ac:picMkLst>
            <pc:docMk/>
            <pc:sldMk cId="1502762800" sldId="267"/>
            <ac:picMk id="7" creationId="{24CA813F-0673-F990-6F8F-21CA9F6B69EE}"/>
          </ac:picMkLst>
        </pc:picChg>
        <pc:picChg chg="add del mod">
          <ac:chgData name="Jean Carlos Ramos" userId="45922d7239631b37" providerId="LiveId" clId="{DFE6C409-C545-4A1E-B846-3B31E2C622E6}" dt="2023-06-12T10:35:39.681" v="193"/>
          <ac:picMkLst>
            <pc:docMk/>
            <pc:sldMk cId="1502762800" sldId="267"/>
            <ac:picMk id="9" creationId="{2F6B1C1D-3025-7CE9-8664-A1D435617B18}"/>
          </ac:picMkLst>
        </pc:picChg>
        <pc:picChg chg="add del mod">
          <ac:chgData name="Jean Carlos Ramos" userId="45922d7239631b37" providerId="LiveId" clId="{DFE6C409-C545-4A1E-B846-3B31E2C622E6}" dt="2023-06-12T10:35:39.681" v="193"/>
          <ac:picMkLst>
            <pc:docMk/>
            <pc:sldMk cId="1502762800" sldId="267"/>
            <ac:picMk id="11" creationId="{D81444E4-DD9D-EACA-524D-0A88806E9D82}"/>
          </ac:picMkLst>
        </pc:picChg>
        <pc:picChg chg="add mod">
          <ac:chgData name="Jean Carlos Ramos" userId="45922d7239631b37" providerId="LiveId" clId="{DFE6C409-C545-4A1E-B846-3B31E2C622E6}" dt="2023-06-12T10:35:50.164" v="200" actId="14100"/>
          <ac:picMkLst>
            <pc:docMk/>
            <pc:sldMk cId="1502762800" sldId="267"/>
            <ac:picMk id="13" creationId="{0534F8BE-5959-2C41-32ED-FBB0027AB575}"/>
          </ac:picMkLst>
        </pc:picChg>
      </pc:sldChg>
      <pc:sldChg chg="addSp delSp modSp new mod">
        <pc:chgData name="Jean Carlos Ramos" userId="45922d7239631b37" providerId="LiveId" clId="{DFE6C409-C545-4A1E-B846-3B31E2C622E6}" dt="2023-06-12T10:36:07.423" v="207" actId="1076"/>
        <pc:sldMkLst>
          <pc:docMk/>
          <pc:sldMk cId="1735918863" sldId="268"/>
        </pc:sldMkLst>
        <pc:spChg chg="del">
          <ac:chgData name="Jean Carlos Ramos" userId="45922d7239631b37" providerId="LiveId" clId="{DFE6C409-C545-4A1E-B846-3B31E2C622E6}" dt="2023-06-12T10:36:02.686" v="205" actId="478"/>
          <ac:spMkLst>
            <pc:docMk/>
            <pc:sldMk cId="1735918863" sldId="268"/>
            <ac:spMk id="2" creationId="{702658CE-C579-ED56-EA38-D2FF26EB2887}"/>
          </ac:spMkLst>
        </pc:spChg>
        <pc:spChg chg="del">
          <ac:chgData name="Jean Carlos Ramos" userId="45922d7239631b37" providerId="LiveId" clId="{DFE6C409-C545-4A1E-B846-3B31E2C622E6}" dt="2023-06-12T10:35:59.689" v="202"/>
          <ac:spMkLst>
            <pc:docMk/>
            <pc:sldMk cId="1735918863" sldId="268"/>
            <ac:spMk id="3" creationId="{851C9E19-EEAF-4380-99BE-E9F70905EA67}"/>
          </ac:spMkLst>
        </pc:spChg>
        <pc:picChg chg="add mod">
          <ac:chgData name="Jean Carlos Ramos" userId="45922d7239631b37" providerId="LiveId" clId="{DFE6C409-C545-4A1E-B846-3B31E2C622E6}" dt="2023-06-12T10:36:07.423" v="207" actId="1076"/>
          <ac:picMkLst>
            <pc:docMk/>
            <pc:sldMk cId="1735918863" sldId="268"/>
            <ac:picMk id="5" creationId="{F5EB3B19-BA61-FDD9-8D31-34F54075BF20}"/>
          </ac:picMkLst>
        </pc:picChg>
      </pc:sldChg>
      <pc:sldChg chg="addSp delSp modSp new mod">
        <pc:chgData name="Jean Carlos Ramos" userId="45922d7239631b37" providerId="LiveId" clId="{DFE6C409-C545-4A1E-B846-3B31E2C622E6}" dt="2023-06-12T10:36:21.044" v="215" actId="14100"/>
        <pc:sldMkLst>
          <pc:docMk/>
          <pc:sldMk cId="3592884956" sldId="269"/>
        </pc:sldMkLst>
        <pc:spChg chg="del">
          <ac:chgData name="Jean Carlos Ramos" userId="45922d7239631b37" providerId="LiveId" clId="{DFE6C409-C545-4A1E-B846-3B31E2C622E6}" dt="2023-06-12T10:36:12.944" v="209" actId="478"/>
          <ac:spMkLst>
            <pc:docMk/>
            <pc:sldMk cId="3592884956" sldId="269"/>
            <ac:spMk id="2" creationId="{53B96B2E-013A-959A-C812-708112136518}"/>
          </ac:spMkLst>
        </pc:spChg>
        <pc:spChg chg="del">
          <ac:chgData name="Jean Carlos Ramos" userId="45922d7239631b37" providerId="LiveId" clId="{DFE6C409-C545-4A1E-B846-3B31E2C622E6}" dt="2023-06-12T10:36:15.518" v="210"/>
          <ac:spMkLst>
            <pc:docMk/>
            <pc:sldMk cId="3592884956" sldId="269"/>
            <ac:spMk id="3" creationId="{FDDB64A8-A2A9-145B-87BD-E692C0C92BCE}"/>
          </ac:spMkLst>
        </pc:spChg>
        <pc:picChg chg="add mod">
          <ac:chgData name="Jean Carlos Ramos" userId="45922d7239631b37" providerId="LiveId" clId="{DFE6C409-C545-4A1E-B846-3B31E2C622E6}" dt="2023-06-12T10:36:21.044" v="215" actId="14100"/>
          <ac:picMkLst>
            <pc:docMk/>
            <pc:sldMk cId="3592884956" sldId="269"/>
            <ac:picMk id="5" creationId="{DAAC4D53-AC0A-2F43-6B1A-7F850250742D}"/>
          </ac:picMkLst>
        </pc:picChg>
      </pc:sldChg>
      <pc:sldChg chg="addSp delSp modSp new mod">
        <pc:chgData name="Jean Carlos Ramos" userId="45922d7239631b37" providerId="LiveId" clId="{DFE6C409-C545-4A1E-B846-3B31E2C622E6}" dt="2023-06-12T10:36:41.848" v="224" actId="1076"/>
        <pc:sldMkLst>
          <pc:docMk/>
          <pc:sldMk cId="2473463398" sldId="270"/>
        </pc:sldMkLst>
        <pc:spChg chg="del">
          <ac:chgData name="Jean Carlos Ramos" userId="45922d7239631b37" providerId="LiveId" clId="{DFE6C409-C545-4A1E-B846-3B31E2C622E6}" dt="2023-06-12T10:36:30.413" v="217" actId="478"/>
          <ac:spMkLst>
            <pc:docMk/>
            <pc:sldMk cId="2473463398" sldId="270"/>
            <ac:spMk id="2" creationId="{E8C31378-7E24-A466-60C1-D2B33EAE2775}"/>
          </ac:spMkLst>
        </pc:spChg>
        <pc:spChg chg="del">
          <ac:chgData name="Jean Carlos Ramos" userId="45922d7239631b37" providerId="LiveId" clId="{DFE6C409-C545-4A1E-B846-3B31E2C622E6}" dt="2023-06-12T10:36:32.783" v="218"/>
          <ac:spMkLst>
            <pc:docMk/>
            <pc:sldMk cId="2473463398" sldId="270"/>
            <ac:spMk id="3" creationId="{121441F8-571A-DADC-0554-D8E34D3A43AC}"/>
          </ac:spMkLst>
        </pc:spChg>
        <pc:picChg chg="add mod">
          <ac:chgData name="Jean Carlos Ramos" userId="45922d7239631b37" providerId="LiveId" clId="{DFE6C409-C545-4A1E-B846-3B31E2C622E6}" dt="2023-06-12T10:36:41.848" v="224" actId="1076"/>
          <ac:picMkLst>
            <pc:docMk/>
            <pc:sldMk cId="2473463398" sldId="270"/>
            <ac:picMk id="5" creationId="{F8F3D1C9-8210-FCC9-84BB-4DA686304B6E}"/>
          </ac:picMkLst>
        </pc:picChg>
      </pc:sldChg>
      <pc:sldChg chg="modSp new mod">
        <pc:chgData name="Jean Carlos Ramos" userId="45922d7239631b37" providerId="LiveId" clId="{DFE6C409-C545-4A1E-B846-3B31E2C622E6}" dt="2023-06-12T10:39:16.291" v="418" actId="1076"/>
        <pc:sldMkLst>
          <pc:docMk/>
          <pc:sldMk cId="1269854851" sldId="271"/>
        </pc:sldMkLst>
        <pc:spChg chg="mod">
          <ac:chgData name="Jean Carlos Ramos" userId="45922d7239631b37" providerId="LiveId" clId="{DFE6C409-C545-4A1E-B846-3B31E2C622E6}" dt="2023-06-12T10:39:06.022" v="416" actId="255"/>
          <ac:spMkLst>
            <pc:docMk/>
            <pc:sldMk cId="1269854851" sldId="271"/>
            <ac:spMk id="2" creationId="{5AAE8D36-1C11-8763-56BF-B7F68B29DDDF}"/>
          </ac:spMkLst>
        </pc:spChg>
        <pc:spChg chg="mod">
          <ac:chgData name="Jean Carlos Ramos" userId="45922d7239631b37" providerId="LiveId" clId="{DFE6C409-C545-4A1E-B846-3B31E2C622E6}" dt="2023-06-12T10:39:16.291" v="418" actId="1076"/>
          <ac:spMkLst>
            <pc:docMk/>
            <pc:sldMk cId="1269854851" sldId="271"/>
            <ac:spMk id="3" creationId="{1EC8FF17-0943-A15A-AA0C-79B0249A16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2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17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57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7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6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14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40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79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7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6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2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E787E39-F92B-9245-7B51-DAE6624CB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pt-BR"/>
              <a:t>Desenvolvimento Jogo “</a:t>
            </a:r>
            <a:r>
              <a:rPr lang="pt-BR" err="1"/>
              <a:t>Whispers</a:t>
            </a:r>
            <a:r>
              <a:rPr lang="pt-BR"/>
              <a:t>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3B7BA1-93FC-CDCC-5490-682B4EFD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pt-BR" sz="1500" dirty="0"/>
              <a:t>Técnicas de Programação – S73</a:t>
            </a:r>
          </a:p>
          <a:p>
            <a:r>
              <a:rPr lang="pt-BR" sz="1500" dirty="0"/>
              <a:t>Jean Ramos</a:t>
            </a:r>
          </a:p>
          <a:p>
            <a:r>
              <a:rPr lang="pt-BR" sz="1500" dirty="0"/>
              <a:t>Vitor Muller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C57E815C-513E-5EA5-7D0F-BBAE976C4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207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 descr="Tabela&#10;&#10;Descrição gerada automaticamente">
            <a:extLst>
              <a:ext uri="{FF2B5EF4-FFF2-40B4-BE49-F238E27FC236}">
                <a16:creationId xmlns:a16="http://schemas.microsoft.com/office/drawing/2014/main" id="{77D5C73B-2EDA-DB38-D425-EFDF9853C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6" y="206695"/>
            <a:ext cx="5998295" cy="3905795"/>
          </a:xfrm>
        </p:spPr>
      </p:pic>
      <p:pic>
        <p:nvPicPr>
          <p:cNvPr id="13" name="Imagem 12" descr="Tabela&#10;&#10;Descrição gerada automaticamente">
            <a:extLst>
              <a:ext uri="{FF2B5EF4-FFF2-40B4-BE49-F238E27FC236}">
                <a16:creationId xmlns:a16="http://schemas.microsoft.com/office/drawing/2014/main" id="{8C22B248-C263-58A0-18B5-71A00A625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90" y="2011934"/>
            <a:ext cx="5998295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0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 descr="Tabela&#10;&#10;Descrição gerada automaticamente">
            <a:extLst>
              <a:ext uri="{FF2B5EF4-FFF2-40B4-BE49-F238E27FC236}">
                <a16:creationId xmlns:a16="http://schemas.microsoft.com/office/drawing/2014/main" id="{F5969C67-99B6-A0FB-9D63-B210DADD4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95" y="284265"/>
            <a:ext cx="6173061" cy="2657846"/>
          </a:xfrm>
        </p:spPr>
      </p:pic>
      <p:pic>
        <p:nvPicPr>
          <p:cNvPr id="13" name="Imagem 12" descr="Tabela&#10;&#10;Descrição gerada automaticamente">
            <a:extLst>
              <a:ext uri="{FF2B5EF4-FFF2-40B4-BE49-F238E27FC236}">
                <a16:creationId xmlns:a16="http://schemas.microsoft.com/office/drawing/2014/main" id="{99889518-F0C4-D6D6-9340-BC0473FFC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95" y="2942111"/>
            <a:ext cx="613495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3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12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0534F8BE-5959-2C41-32ED-FBB0027AB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29" y="904154"/>
            <a:ext cx="8405071" cy="4983713"/>
          </a:xfrm>
        </p:spPr>
      </p:pic>
    </p:spTree>
    <p:extLst>
      <p:ext uri="{BB962C8B-B14F-4D97-AF65-F5344CB8AC3E}">
        <p14:creationId xmlns:p14="http://schemas.microsoft.com/office/powerpoint/2010/main" val="150276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5EB3B19-BA61-FDD9-8D31-34F54075B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44" y="483080"/>
            <a:ext cx="8780014" cy="5204754"/>
          </a:xfrm>
        </p:spPr>
      </p:pic>
    </p:spTree>
    <p:extLst>
      <p:ext uri="{BB962C8B-B14F-4D97-AF65-F5344CB8AC3E}">
        <p14:creationId xmlns:p14="http://schemas.microsoft.com/office/powerpoint/2010/main" val="173591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DAAC4D53-AC0A-2F43-6B1A-7F8502507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09" y="397953"/>
            <a:ext cx="9696091" cy="5721910"/>
          </a:xfrm>
        </p:spPr>
      </p:pic>
    </p:spTree>
    <p:extLst>
      <p:ext uri="{BB962C8B-B14F-4D97-AF65-F5344CB8AC3E}">
        <p14:creationId xmlns:p14="http://schemas.microsoft.com/office/powerpoint/2010/main" val="359288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jogo de vídeo game&#10;&#10;Descrição gerada automaticamente">
            <a:extLst>
              <a:ext uri="{FF2B5EF4-FFF2-40B4-BE49-F238E27FC236}">
                <a16:creationId xmlns:a16="http://schemas.microsoft.com/office/drawing/2014/main" id="{F8F3D1C9-8210-FCC9-84BB-4DA686304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62" y="674687"/>
            <a:ext cx="8888613" cy="5270425"/>
          </a:xfrm>
        </p:spPr>
      </p:pic>
    </p:spTree>
    <p:extLst>
      <p:ext uri="{BB962C8B-B14F-4D97-AF65-F5344CB8AC3E}">
        <p14:creationId xmlns:p14="http://schemas.microsoft.com/office/powerpoint/2010/main" val="247346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E8D36-1C11-8763-56BF-B7F68B29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Conclusão: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C8FF17-0943-A15A-AA0C-79B0249A1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72278"/>
            <a:ext cx="10058400" cy="15832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Aprendizado de novas habilidades;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Capacidade de Trabalhar em equipe;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Introdução ao processo de desenvolvimento profissional;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85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20C59-E323-6177-231F-41CED7FE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Tabela Requisitos</a:t>
            </a:r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84DF933-967A-DC0F-DA51-CA52AA3A0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98" y="1178149"/>
            <a:ext cx="6289964" cy="4877594"/>
          </a:xfrm>
        </p:spPr>
      </p:pic>
    </p:spTree>
    <p:extLst>
      <p:ext uri="{BB962C8B-B14F-4D97-AF65-F5344CB8AC3E}">
        <p14:creationId xmlns:p14="http://schemas.microsoft.com/office/powerpoint/2010/main" val="289355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12AAFD21-EC00-4AC2-9F80-2601B03E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47" y="512776"/>
            <a:ext cx="5730088" cy="1574179"/>
          </a:xfrm>
          <a:prstGeom prst="rect">
            <a:avLst/>
          </a:prstGeom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8268E4A7-EFB4-617E-0AAB-3135C3609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47" y="2086955"/>
            <a:ext cx="574437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5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A5896A98-00CC-DC7A-0CF8-98DEBFEFD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55" y="0"/>
            <a:ext cx="9747681" cy="6292138"/>
          </a:xfrm>
        </p:spPr>
      </p:pic>
    </p:spTree>
    <p:extLst>
      <p:ext uri="{BB962C8B-B14F-4D97-AF65-F5344CB8AC3E}">
        <p14:creationId xmlns:p14="http://schemas.microsoft.com/office/powerpoint/2010/main" val="7659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685C26B6-A101-4723-7DC6-004C662A2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890" y="1137679"/>
            <a:ext cx="7379855" cy="4194715"/>
          </a:xfr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A73FB1E3-D8E7-E06A-9A5C-D3D38306C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3" y="1313170"/>
            <a:ext cx="2465039" cy="319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Tela de computador com texto preto sobre fundo verde&#10;&#10;Descrição gerada automaticamente com confiança média">
            <a:extLst>
              <a:ext uri="{FF2B5EF4-FFF2-40B4-BE49-F238E27FC236}">
                <a16:creationId xmlns:a16="http://schemas.microsoft.com/office/drawing/2014/main" id="{1038A5BF-D212-CBC7-7C54-E0514E50A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1" y="341745"/>
            <a:ext cx="7730837" cy="5942472"/>
          </a:xfrm>
        </p:spPr>
      </p:pic>
    </p:spTree>
    <p:extLst>
      <p:ext uri="{BB962C8B-B14F-4D97-AF65-F5344CB8AC3E}">
        <p14:creationId xmlns:p14="http://schemas.microsoft.com/office/powerpoint/2010/main" val="388462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A691E1CC-3832-87AA-A3E4-4B4D3E5F0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45" y="473078"/>
            <a:ext cx="4979046" cy="5280456"/>
          </a:xfrm>
        </p:spPr>
      </p:pic>
      <p:pic>
        <p:nvPicPr>
          <p:cNvPr id="11" name="Imagem 10" descr="Uma imagem contendo Texto&#10;&#10;Descrição gerada automaticamente">
            <a:extLst>
              <a:ext uri="{FF2B5EF4-FFF2-40B4-BE49-F238E27FC236}">
                <a16:creationId xmlns:a16="http://schemas.microsoft.com/office/drawing/2014/main" id="{D6698E3A-F563-381C-24D5-EB16C7108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49" y="920390"/>
            <a:ext cx="3332746" cy="25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4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7BF36274-35E0-EC92-ECDA-78FD20CCA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93" y="959152"/>
            <a:ext cx="4863965" cy="4763792"/>
          </a:xfr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C4523B9E-85E6-35E7-1AC3-CF8201F54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9" y="1299303"/>
            <a:ext cx="5022168" cy="42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 descr="Tabela&#10;&#10;Descrição gerada automaticamente">
            <a:extLst>
              <a:ext uri="{FF2B5EF4-FFF2-40B4-BE49-F238E27FC236}">
                <a16:creationId xmlns:a16="http://schemas.microsoft.com/office/drawing/2014/main" id="{7A5B515F-F4F2-92EF-51D3-4656ACD27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2" y="1430386"/>
            <a:ext cx="6589238" cy="4440574"/>
          </a:xfrm>
        </p:spPr>
      </p:pic>
    </p:spTree>
    <p:extLst>
      <p:ext uri="{BB962C8B-B14F-4D97-AF65-F5344CB8AC3E}">
        <p14:creationId xmlns:p14="http://schemas.microsoft.com/office/powerpoint/2010/main" val="14445836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36</Words>
  <Application>Microsoft Office PowerPoint</Application>
  <PresentationFormat>Widescreen</PresentationFormat>
  <Paragraphs>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Retrospectiva</vt:lpstr>
      <vt:lpstr>Desenvolvimento Jogo “Whispers”</vt:lpstr>
      <vt:lpstr>Tabela Requisitos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Jogo “Whispers”</dc:title>
  <dc:creator>Jean Carlos Ramos</dc:creator>
  <cp:lastModifiedBy>Jean Carlos Ramos</cp:lastModifiedBy>
  <cp:revision>1</cp:revision>
  <dcterms:created xsi:type="dcterms:W3CDTF">2023-06-12T08:01:51Z</dcterms:created>
  <dcterms:modified xsi:type="dcterms:W3CDTF">2023-06-12T10:39:19Z</dcterms:modified>
</cp:coreProperties>
</file>