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Carlos Ramos" userId="45922d7239631b37" providerId="LiveId" clId="{DFE6C409-C545-4A1E-B846-3B31E2C622E6}"/>
    <pc:docChg chg="addSld">
      <pc:chgData name="Jean Carlos Ramos" userId="45922d7239631b37" providerId="LiveId" clId="{DFE6C409-C545-4A1E-B846-3B31E2C622E6}" dt="2023-06-12T08:40:58.176" v="0" actId="680"/>
      <pc:docMkLst>
        <pc:docMk/>
      </pc:docMkLst>
      <pc:sldChg chg="new">
        <pc:chgData name="Jean Carlos Ramos" userId="45922d7239631b37" providerId="LiveId" clId="{DFE6C409-C545-4A1E-B846-3B31E2C622E6}" dt="2023-06-12T08:40:58.176" v="0" actId="680"/>
        <pc:sldMkLst>
          <pc:docMk/>
          <pc:sldMk cId="201337191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7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6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14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0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79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4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2D1D6A-AA1F-4E5C-A6A1-FA3366DAED38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F1DE46-BA08-4275-AB35-86549FCFA1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E787E39-F92B-9245-7B51-DAE6624C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pt-BR"/>
              <a:t>Desenvolvimento Jogo “</a:t>
            </a:r>
            <a:r>
              <a:rPr lang="pt-BR" err="1"/>
              <a:t>Whispers</a:t>
            </a:r>
            <a:r>
              <a:rPr lang="pt-BR"/>
              <a:t>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3B7BA1-93FC-CDCC-5490-682B4EFD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pt-BR" sz="1500" dirty="0"/>
              <a:t>Técnicas de Programação – S73</a:t>
            </a:r>
          </a:p>
          <a:p>
            <a:r>
              <a:rPr lang="pt-BR" sz="1500" dirty="0"/>
              <a:t>Jean Ramos</a:t>
            </a:r>
          </a:p>
          <a:p>
            <a:r>
              <a:rPr lang="pt-BR" sz="1500" dirty="0"/>
              <a:t>Vitor Muller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57E815C-513E-5EA5-7D0F-BBAE976C4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0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20C59-E323-6177-231F-41CED7F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Tabela Requisitos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84DF933-967A-DC0F-DA51-CA52AA3A0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98" y="1178149"/>
            <a:ext cx="6289964" cy="4877594"/>
          </a:xfrm>
        </p:spPr>
      </p:pic>
    </p:spTree>
    <p:extLst>
      <p:ext uri="{BB962C8B-B14F-4D97-AF65-F5344CB8AC3E}">
        <p14:creationId xmlns:p14="http://schemas.microsoft.com/office/powerpoint/2010/main" val="289355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12AAFD21-EC00-4AC2-9F80-2601B03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47" y="512776"/>
            <a:ext cx="5730088" cy="1574179"/>
          </a:xfrm>
          <a:prstGeom prst="rect">
            <a:avLst/>
          </a:prstGeom>
        </p:spPr>
      </p:pic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268E4A7-EFB4-617E-0AAB-3135C3609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447" y="2086955"/>
            <a:ext cx="574437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A5896A98-00CC-DC7A-0CF8-98DEBFEFD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5" y="0"/>
            <a:ext cx="9747681" cy="6292138"/>
          </a:xfrm>
        </p:spPr>
      </p:pic>
    </p:spTree>
    <p:extLst>
      <p:ext uri="{BB962C8B-B14F-4D97-AF65-F5344CB8AC3E}">
        <p14:creationId xmlns:p14="http://schemas.microsoft.com/office/powerpoint/2010/main" val="7659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AF1A9-A163-7F8E-6A04-86A462FD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DA8BC-E01B-FE32-8075-8BD73411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3719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Retrospectiva</vt:lpstr>
      <vt:lpstr>Desenvolvimento Jogo “Whispers”</vt:lpstr>
      <vt:lpstr>Tabela Requisitos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Jogo “Whispers”</dc:title>
  <dc:creator>Jean Carlos Ramos</dc:creator>
  <cp:lastModifiedBy>Jean Carlos Ramos</cp:lastModifiedBy>
  <cp:revision>1</cp:revision>
  <dcterms:created xsi:type="dcterms:W3CDTF">2023-06-12T08:01:51Z</dcterms:created>
  <dcterms:modified xsi:type="dcterms:W3CDTF">2023-06-12T08:41:08Z</dcterms:modified>
</cp:coreProperties>
</file>