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76" r:id="rId3"/>
    <p:sldId id="519" r:id="rId4"/>
    <p:sldId id="490" r:id="rId5"/>
    <p:sldId id="507" r:id="rId6"/>
    <p:sldId id="487" r:id="rId7"/>
    <p:sldId id="508" r:id="rId8"/>
    <p:sldId id="491" r:id="rId9"/>
    <p:sldId id="509" r:id="rId10"/>
    <p:sldId id="489" r:id="rId11"/>
    <p:sldId id="458" r:id="rId12"/>
    <p:sldId id="459" r:id="rId13"/>
    <p:sldId id="503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  <a:srgbClr val="0AA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8221" autoAdjust="0"/>
  </p:normalViewPr>
  <p:slideViewPr>
    <p:cSldViewPr>
      <p:cViewPr varScale="1">
        <p:scale>
          <a:sx n="91" d="100"/>
          <a:sy n="91" d="100"/>
        </p:scale>
        <p:origin x="68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197E6-66F0-4A39-AAF8-BDD29A14E243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48C6D-6325-4E87-A7D4-89C7311D67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45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35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1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1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5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3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5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59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3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3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3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2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34C3-86BA-4E47-897F-8B5CBDEF6667}" type="datetimeFigureOut">
              <a:rPr lang="ru-RU" smtClean="0"/>
              <a:t>01.11.2017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D901-5963-4A7E-8113-0C5DC5E742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92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5" b="16725"/>
          <a:stretch/>
        </p:blipFill>
        <p:spPr>
          <a:xfrm>
            <a:off x="-184020" y="-92546"/>
            <a:ext cx="9436540" cy="53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" y="-9028"/>
            <a:ext cx="9170544" cy="5158431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26" y="4893514"/>
            <a:ext cx="1022274" cy="249986"/>
          </a:xfrm>
          <a:prstGeom prst="rect">
            <a:avLst/>
          </a:prstGeom>
        </p:spPr>
      </p:pic>
      <p:pic>
        <p:nvPicPr>
          <p:cNvPr id="2050" name="Picture 2" descr="C:\Users\Елена\Desktop\GoIT\цели\Soft skills\оффлайн-встречи\QA5 группа оффлайн.1-й тренинг\scrum-methodolog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1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" y="-9028"/>
            <a:ext cx="9170544" cy="5158431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26" y="4810186"/>
            <a:ext cx="1022274" cy="333314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0" y="-9254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chemeClr val="bg1"/>
              </a:solidFill>
              <a:latin typeface="Bandera Pro Heavy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7787" y="140126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Bandera Pro Heavy" pitchFamily="18" charset="0"/>
              </a:rPr>
              <a:t>Ценности </a:t>
            </a:r>
            <a:r>
              <a:rPr lang="en-US" sz="3600" dirty="0">
                <a:solidFill>
                  <a:schemeClr val="bg1"/>
                </a:solidFill>
                <a:latin typeface="Bandera Pro Heavy" pitchFamily="18" charset="0"/>
              </a:rPr>
              <a:t>Scrum</a:t>
            </a:r>
            <a:endParaRPr lang="ru-RU" sz="3600" dirty="0">
              <a:solidFill>
                <a:schemeClr val="bg1"/>
              </a:solidFill>
              <a:latin typeface="Bandera Pro Heavy" pitchFamily="18" charset="0"/>
            </a:endParaRPr>
          </a:p>
        </p:txBody>
      </p:sp>
      <p:pic>
        <p:nvPicPr>
          <p:cNvPr id="8" name="Picture 2" descr="C:\Users\Елена\Desktop\Scrum-Values-750x4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5606"/>
            <a:ext cx="5746007" cy="314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26" y="4810186"/>
            <a:ext cx="1022274" cy="333314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0" y="-9254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chemeClr val="bg1"/>
              </a:solidFill>
              <a:latin typeface="Bandera Pro Heavy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13068"/>
              </p:ext>
            </p:extLst>
          </p:nvPr>
        </p:nvGraphicFramePr>
        <p:xfrm>
          <a:off x="251520" y="478954"/>
          <a:ext cx="8640959" cy="4243217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8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09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Bandera Pro" pitchFamily="18" charset="0"/>
                        </a:rPr>
                        <a:t>Ценность</a:t>
                      </a:r>
                      <a:endParaRPr lang="en-GB" sz="1800" b="1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Bandera Pro" pitchFamily="18" charset="0"/>
                        </a:rPr>
                        <a:t>Неправильное понимание</a:t>
                      </a:r>
                      <a:endParaRPr lang="en-GB" sz="1800" b="1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Bandera Pro" pitchFamily="18" charset="0"/>
                        </a:rPr>
                        <a:t>Правильное понимание</a:t>
                      </a:r>
                      <a:endParaRPr lang="en-GB" sz="1800" b="1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Bandera Pro" pitchFamily="18" charset="0"/>
                        </a:rPr>
                        <a:t>Фокус</a:t>
                      </a:r>
                      <a:endParaRPr lang="en-GB" sz="1800" b="1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Фокус на том, чтобы сделать счастливым клиента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Быть сфокусированным на приоритетах и цели спринта, фокус на создании</a:t>
                      </a:r>
                      <a:r>
                        <a:rPr lang="ru-RU" sz="1400" baseline="0" dirty="0">
                          <a:effectLst/>
                          <a:latin typeface="Bandera Pro" pitchFamily="18" charset="0"/>
                        </a:rPr>
                        <a:t> ценности для клиента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Bandera Pro" pitchFamily="18" charset="0"/>
                        </a:rPr>
                        <a:t>Открытость</a:t>
                      </a:r>
                      <a:endParaRPr lang="en-GB" sz="1800" b="1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Рассказывать всем подряд о своей работе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Открыто</a:t>
                      </a:r>
                      <a:r>
                        <a:rPr lang="ru-RU" sz="1400" baseline="0" dirty="0">
                          <a:effectLst/>
                          <a:latin typeface="Bandera Pro" pitchFamily="18" charset="0"/>
                        </a:rPr>
                        <a:t> говорить  о проблемах, которые мешают достичь результата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Bandera Pro" pitchFamily="18" charset="0"/>
                        </a:rPr>
                        <a:t>Смелость</a:t>
                      </a:r>
                      <a:endParaRPr lang="en-GB" sz="1800" b="1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Быть Бабой Ягой, которая против, даже когда решение уже было принято. </a:t>
                      </a:r>
                    </a:p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Кричать «</a:t>
                      </a:r>
                      <a:r>
                        <a:rPr lang="ru-RU" sz="1400" dirty="0" err="1">
                          <a:effectLst/>
                          <a:latin typeface="Bandera Pro" pitchFamily="18" charset="0"/>
                        </a:rPr>
                        <a:t>Яжговорил</a:t>
                      </a:r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» после неудачи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Изъясняться прозрачно, но быть готовым изменить свое мнение, даже если это означает признание того, что ты был  не прав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Bandera Pro" pitchFamily="18" charset="0"/>
                        </a:rPr>
                        <a:t>Обязательство</a:t>
                      </a:r>
                      <a:endParaRPr lang="en-GB" sz="1800" b="1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Обязательство перед тем, чего</a:t>
                      </a:r>
                      <a:r>
                        <a:rPr lang="ru-RU" sz="1400" baseline="0" dirty="0">
                          <a:effectLst/>
                          <a:latin typeface="Bandera Pro" pitchFamily="18" charset="0"/>
                        </a:rPr>
                        <a:t> ты не понимаешь, или перед тем, что сказал тебе босс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Обязательство перед командой и целями на спринт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  <a:latin typeface="Bandera Pro" pitchFamily="18" charset="0"/>
                        </a:rPr>
                        <a:t>Уважение</a:t>
                      </a:r>
                      <a:endParaRPr lang="en-GB" sz="1800" b="1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Думать, что можешь помочь команде, предпринимая героические усилия по спасению утопающего спринта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  <a:latin typeface="Bandera Pro" pitchFamily="18" charset="0"/>
                        </a:rPr>
                        <a:t>Помогать людям понять то, в чем ты хорош, и не судить их, если они не так хороши в этом</a:t>
                      </a:r>
                      <a:endParaRPr lang="en-US" sz="1400" dirty="0">
                        <a:effectLst/>
                        <a:latin typeface="Bandera Pro" pitchFamily="18" charset="0"/>
                      </a:endParaRPr>
                    </a:p>
                  </a:txBody>
                  <a:tcPr marL="6010" marR="6010" marT="6010" marB="60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35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30" y="-6814"/>
            <a:ext cx="9216029" cy="515843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13" y="4643483"/>
            <a:ext cx="1022274" cy="2499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75404"/>
            <a:ext cx="9026488" cy="755795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Bandera Pro Heavy" pitchFamily="18" charset="0"/>
                <a:ea typeface="Bandera Pro Heavy" charset="0"/>
                <a:cs typeface="Bandera Pro Heavy" charset="0"/>
              </a:rPr>
              <a:t>Практика №1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57" y="981075"/>
            <a:ext cx="9202757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9" y="2230935"/>
            <a:ext cx="1781489" cy="535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5536" y="1635646"/>
            <a:ext cx="2304256" cy="136815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203848" y="699542"/>
            <a:ext cx="58326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latin typeface="Bandera Pro" pitchFamily="18" charset="0"/>
              </a:rPr>
              <a:t>Лекция о </a:t>
            </a:r>
            <a:r>
              <a:rPr lang="en-US" sz="2000" b="1" dirty="0">
                <a:latin typeface="Bandera Pro" pitchFamily="18" charset="0"/>
              </a:rPr>
              <a:t>Scrum</a:t>
            </a:r>
            <a:endParaRPr lang="ru-RU" sz="2000" b="1" dirty="0">
              <a:latin typeface="Bandera Pro" pitchFamily="18" charset="0"/>
            </a:endParaRPr>
          </a:p>
          <a:p>
            <a:pPr marL="627063" indent="446088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b="1" dirty="0">
                <a:solidFill>
                  <a:srgbClr val="FF6C00"/>
                </a:solidFill>
                <a:latin typeface="Bandera Pro" pitchFamily="18" charset="0"/>
              </a:rPr>
              <a:t>Актуальность </a:t>
            </a:r>
            <a:r>
              <a:rPr lang="en-US" sz="2000" b="1" dirty="0">
                <a:solidFill>
                  <a:srgbClr val="FF6C00"/>
                </a:solidFill>
                <a:latin typeface="Bandera Pro" pitchFamily="18" charset="0"/>
              </a:rPr>
              <a:t>Scrum</a:t>
            </a:r>
            <a:r>
              <a:rPr lang="ru-RU" sz="2000" b="1" dirty="0">
                <a:solidFill>
                  <a:srgbClr val="FF6C00"/>
                </a:solidFill>
                <a:latin typeface="Bandera Pro" pitchFamily="18" charset="0"/>
              </a:rPr>
              <a:t>, </a:t>
            </a:r>
            <a:r>
              <a:rPr lang="en-US" sz="2000" b="1" dirty="0">
                <a:solidFill>
                  <a:srgbClr val="FF6C00"/>
                </a:solidFill>
                <a:latin typeface="Bandera Pro" pitchFamily="18" charset="0"/>
              </a:rPr>
              <a:t>Agile</a:t>
            </a:r>
          </a:p>
          <a:p>
            <a:pPr marL="627063" indent="4460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Bandera Pro" pitchFamily="18" charset="0"/>
              </a:rPr>
              <a:t>Scrum </a:t>
            </a:r>
            <a:r>
              <a:rPr lang="ru-RU" sz="2000" dirty="0">
                <a:latin typeface="Bandera Pro" pitchFamily="18" charset="0"/>
              </a:rPr>
              <a:t>: роли, артефакты, встречи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latin typeface="Bandera Pro" pitchFamily="18" charset="0"/>
              </a:rPr>
              <a:t>Игра «Самолетики»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latin typeface="Bandera Pro" pitchFamily="18" charset="0"/>
              </a:rPr>
              <a:t>Окончание первой части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latin typeface="Bandera Pro" pitchFamily="18" charset="0"/>
              </a:rPr>
              <a:t>Практика</a:t>
            </a:r>
            <a:endParaRPr lang="en-US" sz="2000" b="1" dirty="0">
              <a:latin typeface="Bandera Pro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latin typeface="Bandera Pro" pitchFamily="18" charset="0"/>
              </a:rPr>
              <a:t>Лекция об </a:t>
            </a:r>
            <a:r>
              <a:rPr lang="en-US" sz="2000" b="1" dirty="0">
                <a:latin typeface="Bandera Pro" pitchFamily="18" charset="0"/>
              </a:rPr>
              <a:t>Agile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Bandera Pro" pitchFamily="18" charset="0"/>
              </a:rPr>
              <a:t>Marshmallow challenge</a:t>
            </a:r>
            <a:endParaRPr lang="ru-RU" sz="2000" b="1" dirty="0">
              <a:latin typeface="Bandera Pro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latin typeface="Bandera Pro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latin typeface="Bandera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" y="-9028"/>
            <a:ext cx="9170544" cy="5158431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26" y="4893514"/>
            <a:ext cx="1022274" cy="249986"/>
          </a:xfrm>
          <a:prstGeom prst="rect">
            <a:avLst/>
          </a:prstGeom>
        </p:spPr>
      </p:pic>
      <p:pic>
        <p:nvPicPr>
          <p:cNvPr id="2050" name="Picture 2" descr="C:\Users\Елена\Desktop\GoIT\цели\Soft skills\оффлайн-встречи\QA5 группа оффлайн.1-й тренинг\scrum-methodolog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2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831" y="98665"/>
            <a:ext cx="8793160" cy="38081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" y="-3925"/>
            <a:ext cx="9170544" cy="5158431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26" y="4893514"/>
            <a:ext cx="1022274" cy="24998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51520" y="-925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51670"/>
            <a:ext cx="655272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59560"/>
            <a:ext cx="8163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Bandera Pro" pitchFamily="18" charset="0"/>
              </a:rPr>
              <a:t>это семейство гибких методологий создания проектов.</a:t>
            </a:r>
            <a:r>
              <a:rPr lang="en-US" sz="2400" dirty="0">
                <a:latin typeface="Bandera Pro" pitchFamily="18" charset="0"/>
              </a:rPr>
              <a:t> Agile</a:t>
            </a:r>
            <a:r>
              <a:rPr lang="ru-RU" sz="2400" dirty="0">
                <a:latin typeface="Bandera Pro" pitchFamily="18" charset="0"/>
              </a:rPr>
              <a:t> минимизирует риски посредством коротких циклов</a:t>
            </a:r>
            <a:r>
              <a:rPr lang="en-US" sz="2400" dirty="0">
                <a:latin typeface="Bandera Pro" pitchFamily="18" charset="0"/>
              </a:rPr>
              <a:t> (</a:t>
            </a:r>
            <a:r>
              <a:rPr lang="ru-RU" sz="2400" dirty="0">
                <a:latin typeface="Bandera Pro" pitchFamily="18" charset="0"/>
              </a:rPr>
              <a:t>итераций</a:t>
            </a:r>
            <a:r>
              <a:rPr lang="en-US" sz="2400" dirty="0">
                <a:latin typeface="Bandera Pro" pitchFamily="18" charset="0"/>
              </a:rPr>
              <a:t>)</a:t>
            </a:r>
            <a:r>
              <a:rPr lang="ru-RU" sz="2400" dirty="0">
                <a:latin typeface="Bandera Pro" pitchFamily="18" charset="0"/>
              </a:rPr>
              <a:t> разработки.</a:t>
            </a:r>
          </a:p>
          <a:p>
            <a:pPr algn="ctr"/>
            <a:r>
              <a:rPr lang="ru-RU" sz="2400" dirty="0">
                <a:latin typeface="Bandera Pro" pitchFamily="18" charset="0"/>
              </a:rPr>
              <a:t>Используется во всех ТОП </a:t>
            </a:r>
            <a:r>
              <a:rPr lang="en-US" sz="2400" dirty="0">
                <a:latin typeface="Bandera Pro" pitchFamily="18" charset="0"/>
              </a:rPr>
              <a:t>IT-</a:t>
            </a:r>
            <a:r>
              <a:rPr lang="ru-RU" sz="2400" dirty="0">
                <a:latin typeface="Bandera Pro" pitchFamily="18" charset="0"/>
              </a:rPr>
              <a:t>компаниях Украины</a:t>
            </a:r>
          </a:p>
          <a:p>
            <a:pPr algn="ctr"/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93254" y="155788"/>
            <a:ext cx="1917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ndera Pro Heavy" pitchFamily="18" charset="0"/>
              </a:rPr>
              <a:t>AGILE</a:t>
            </a:r>
            <a:endParaRPr lang="ru-RU" sz="4400" dirty="0">
              <a:solidFill>
                <a:schemeClr val="bg1"/>
              </a:solidFill>
              <a:latin typeface="Bandera Pro Heavy" pitchFamily="18" charset="0"/>
            </a:endParaRPr>
          </a:p>
        </p:txBody>
      </p:sp>
      <p:pic>
        <p:nvPicPr>
          <p:cNvPr id="1026" name="Picture 2" descr="C:\Users\Елена\Desktop\GoIT\цели\Soft skills\оффлайн-встречи\QA5 группа оффлайн.1-й тренинг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8" y="3086884"/>
            <a:ext cx="114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Елена\Desktop\GoIT\цели\Soft skills\оффлайн-встречи\QA5 группа оффлайн.1-й тренинг\Dyskontna-programa-SoftServ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27" b="34450"/>
          <a:stretch/>
        </p:blipFill>
        <p:spPr bwMode="auto">
          <a:xfrm>
            <a:off x="2461320" y="3821319"/>
            <a:ext cx="3810000" cy="119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Елена\Desktop\GoIT\цели\Soft skills\оффлайн-встречи\QA5 группа оффлайн.1-й тренинг\GlobalLogic-Gurgaon-Off-Campus-Drive-For-Freshers-on-11-Feb-2016-@-JBIT-Dehradun--200x165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7"/>
          <a:stretch/>
        </p:blipFill>
        <p:spPr bwMode="auto">
          <a:xfrm>
            <a:off x="6727597" y="2703138"/>
            <a:ext cx="1905266" cy="13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Елена\Desktop\GoIT\цели\Soft skills\оффлайн-встречи\QA5 группа оффлайн.1-й тренинг\logol_11398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720" y="27912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9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831" y="98665"/>
            <a:ext cx="8793160" cy="38081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26" y="4893514"/>
            <a:ext cx="1022274" cy="24998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51520" y="-925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51670"/>
            <a:ext cx="655272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8" name="Shape 72" descr="slide_1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5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9" y="2230935"/>
            <a:ext cx="1781489" cy="535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5536" y="1635646"/>
            <a:ext cx="2304256" cy="136815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203848" y="699542"/>
            <a:ext cx="58326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latin typeface="Bandera Pro" pitchFamily="18" charset="0"/>
              </a:rPr>
              <a:t>Лекция о </a:t>
            </a:r>
            <a:r>
              <a:rPr lang="en-US" sz="2000" b="1" dirty="0">
                <a:latin typeface="Bandera Pro" pitchFamily="18" charset="0"/>
              </a:rPr>
              <a:t>Scrum</a:t>
            </a:r>
            <a:endParaRPr lang="ru-RU" sz="2000" b="1" dirty="0">
              <a:latin typeface="Bandera Pro" pitchFamily="18" charset="0"/>
            </a:endParaRPr>
          </a:p>
          <a:p>
            <a:pPr marL="627063" indent="446088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>
                <a:latin typeface="Bandera Pro" pitchFamily="18" charset="0"/>
              </a:rPr>
              <a:t>Актуальность </a:t>
            </a:r>
            <a:r>
              <a:rPr lang="en-US" sz="2000" dirty="0">
                <a:latin typeface="Bandera Pro" pitchFamily="18" charset="0"/>
              </a:rPr>
              <a:t>Scrum</a:t>
            </a:r>
          </a:p>
          <a:p>
            <a:pPr marL="627063" indent="4460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rgbClr val="FF6C00"/>
                </a:solidFill>
                <a:latin typeface="Bandera Pro" pitchFamily="18" charset="0"/>
              </a:rPr>
              <a:t>Scrum </a:t>
            </a:r>
            <a:r>
              <a:rPr lang="ru-RU" sz="2000" dirty="0">
                <a:solidFill>
                  <a:srgbClr val="FF6C00"/>
                </a:solidFill>
                <a:latin typeface="Bandera Pro" pitchFamily="18" charset="0"/>
              </a:rPr>
              <a:t>: роли, артефакты, встречи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latin typeface="Bandera Pro" pitchFamily="18" charset="0"/>
              </a:rPr>
              <a:t>Игра «Самолетики»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latin typeface="Bandera Pro" pitchFamily="18" charset="0"/>
              </a:rPr>
              <a:t>Перерыв</a:t>
            </a:r>
            <a:endParaRPr lang="en-US" sz="2000" b="1" dirty="0">
              <a:latin typeface="Bandera Pro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latin typeface="Bandera Pro" pitchFamily="18" charset="0"/>
              </a:rPr>
              <a:t>Лекция об </a:t>
            </a:r>
            <a:r>
              <a:rPr lang="en-US" sz="2000" b="1" dirty="0">
                <a:latin typeface="Bandera Pro" pitchFamily="18" charset="0"/>
              </a:rPr>
              <a:t>Agile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Bandera Pro" pitchFamily="18" charset="0"/>
              </a:rPr>
              <a:t>Marshmallow challenge</a:t>
            </a:r>
            <a:endParaRPr lang="ru-RU" sz="2000" b="1" dirty="0">
              <a:latin typeface="Bandera Pro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latin typeface="Bandera Pro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latin typeface="Bandera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7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831" y="98665"/>
            <a:ext cx="8793160" cy="38081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26" y="4893514"/>
            <a:ext cx="1022274" cy="24998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51520" y="-925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51670"/>
            <a:ext cx="655272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417588"/>
            <a:ext cx="7725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9" name="Shape 62" descr="Agile Methodologies Us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7" y="0"/>
            <a:ext cx="590464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1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831" y="98665"/>
            <a:ext cx="8793160" cy="38081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" y="-14931"/>
            <a:ext cx="9170544" cy="5158431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26" y="4893514"/>
            <a:ext cx="1022274" cy="24998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51520" y="-925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andera Pro Heavy" pitchFamily="18" charset="0"/>
              </a:rPr>
              <a:t>Scrum</a:t>
            </a:r>
            <a:endParaRPr lang="ru-RU" dirty="0">
              <a:solidFill>
                <a:schemeClr val="bg1"/>
              </a:solidFill>
              <a:latin typeface="Bandera Pro Heav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51670"/>
            <a:ext cx="655272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417588"/>
            <a:ext cx="77255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ndera Pro" pitchFamily="18" charset="0"/>
              </a:rPr>
              <a:t>— это набор принципов, на которых строится процесс разработки, позволяющий в жёстко фиксированные и небольшие по времени итерации, называемые спринтами (</a:t>
            </a:r>
            <a:r>
              <a:rPr lang="ru-RU" sz="2400" dirty="0" err="1">
                <a:latin typeface="Bandera Pro" pitchFamily="18" charset="0"/>
              </a:rPr>
              <a:t>sprints</a:t>
            </a:r>
            <a:r>
              <a:rPr lang="ru-RU" sz="2400" dirty="0">
                <a:latin typeface="Bandera Pro" pitchFamily="18" charset="0"/>
              </a:rPr>
              <a:t>), предоставлять конечному пользователю работающее ПО с новыми возможностями, </a:t>
            </a:r>
            <a:r>
              <a:rPr lang="ru-RU" sz="2400" dirty="0">
                <a:solidFill>
                  <a:srgbClr val="FF6C00"/>
                </a:solidFill>
                <a:latin typeface="Bandera Pro" pitchFamily="18" charset="0"/>
              </a:rPr>
              <a:t>для которых определён наибольший приоритет</a:t>
            </a:r>
            <a:r>
              <a:rPr lang="ru-RU" sz="2400" dirty="0">
                <a:latin typeface="Bandera Pro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20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831" y="98665"/>
            <a:ext cx="8793160" cy="38081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" y="-14931"/>
            <a:ext cx="9170544" cy="5158431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26" y="4893514"/>
            <a:ext cx="1022274" cy="24998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51520" y="-925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andera Pro Heavy" pitchFamily="18" charset="0"/>
              </a:rPr>
              <a:t>Scrum</a:t>
            </a:r>
            <a:endParaRPr lang="ru-RU" dirty="0">
              <a:solidFill>
                <a:schemeClr val="bg1"/>
              </a:solidFill>
              <a:latin typeface="Bandera Pro Heavy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51670"/>
            <a:ext cx="655272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5" t="37328" r="25476" b="30841"/>
          <a:stretch/>
        </p:blipFill>
        <p:spPr bwMode="auto">
          <a:xfrm>
            <a:off x="506032" y="1419622"/>
            <a:ext cx="788047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990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AA2E6"/>
      </a:accent5>
      <a:accent6>
        <a:srgbClr val="F79646"/>
      </a:accent6>
      <a:hlink>
        <a:srgbClr val="0070C0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10031</TotalTime>
  <Words>272</Words>
  <Application>Microsoft Office PowerPoint</Application>
  <PresentationFormat>Экран (16:9)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Bandera Pro</vt:lpstr>
      <vt:lpstr>Bandera Pro Heavy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КоШа</dc:creator>
  <cp:lastModifiedBy>Антон</cp:lastModifiedBy>
  <cp:revision>325</cp:revision>
  <dcterms:created xsi:type="dcterms:W3CDTF">2016-03-13T15:10:57Z</dcterms:created>
  <dcterms:modified xsi:type="dcterms:W3CDTF">2017-11-01T10:25:56Z</dcterms:modified>
</cp:coreProperties>
</file>