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9157-6FA9-2399-6117-C07A8291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BD3C7-F3D8-3939-BC6F-16B2CB38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E30A5-455B-7C63-FFCC-FD9C84F4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29FA0-77CB-177E-8D21-3DC36876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29A13-8A62-6144-E80E-3BD8DBC7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1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A067E-0125-AC6D-B3F1-2959B01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94B8DF-5B4C-65D2-5D7C-B816F2C6A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F66C9-ADD6-A21A-F171-8917D3A2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51C02-DFF6-6575-D09D-00F1C32F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4213-9433-3F44-C3B7-C5C9DEA1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4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B571C-3F9E-2CA9-4C34-79CBBE8F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FEDFD1-3EEB-FB8D-5B74-B426223B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B7464-C239-85E2-FF99-B8BA21D3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911C0-F780-FD34-779F-AF62627E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B2079-7A11-E7B7-8E58-EA7A8379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986F4-F484-27A8-AFA0-50C5DCE1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0F140-5116-DBB3-0CF7-6157FCDB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C9C6A-3812-5AD2-3A84-BEC3F7B6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B79E7-FAA0-4281-079D-3879BB68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96107-957E-1AE5-51C6-D3930F1D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6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4847C-241C-075E-FEAE-6231FB48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E3C80-A030-D64F-7632-8E970444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AB2AA-19FC-FF0F-267A-92EF5A0A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E5BCFA-B306-5294-9B51-FF858CA7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B1965-4DAD-994E-E57E-FE557AB4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FBA3D-1119-A1B1-590F-F03A248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67418-CDE6-DBAE-382E-E472D0F02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31B124-020D-FAA7-2517-C746C0FEB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30783A-E3E3-DA78-F054-4B347E4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2DA60-4CF9-22E2-3514-DCAB9697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F0646-CC44-F1C4-712D-F955DAC3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9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4943-0097-DDCD-7682-882D7324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2DDF8-A598-A385-58A9-F59AD614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FDAD4E-BC58-04DF-9939-E63D732A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C0ED75-5B2B-ACC4-AF07-1EE80A0E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4CC2B4-7BA8-F52D-204B-CFE392F68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14E302-3627-250A-4907-997F96FB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4862A6-52BC-08AB-C425-54CFEA98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197620-0515-B93D-9D85-F82E1B8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5A24E-4C40-B51D-8EEF-467CC91E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CAD569-4A08-5888-0D21-3774FAA0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BD8F59-35A0-5921-5761-1AD99D23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6BE77D-6D37-516D-B0E3-E1CF3C0E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F9B598-F00C-0F0E-9581-4C704C08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4627A-454E-50C0-4894-4B09729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E4A067-EFEA-9C45-44FF-79C74857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2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5FF89-EA4B-18EF-AFEA-3DAF9FE4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AB098-20C9-A1BA-64EE-58B3E78D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BEF7B-9590-021D-72DF-E72C9413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D10AD-7935-9358-043E-F57EFDEC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416A54-8C0B-3EA4-4A94-3C66B943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8FFE31-D10F-3544-F916-4008AC0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7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42B1E-471C-4B3C-9BEF-66B2C4F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92A3D4-2DE6-A03D-EA60-A5D1A913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DF3C99-DACD-AC61-7B2E-B0EE0CB5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23BEE-20C2-EF61-41B1-D66C2F7F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9D5FE-4B4B-C6D7-37E5-7E869FB6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9AF37-BAB0-FEF6-6AC6-9DEB6C1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F7DE81-3ECB-0ECB-19DA-7C212852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55B93-98F6-1D37-C172-EDCF0AD2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6C7FE-7C5F-0A40-71E4-D7CF0C9F8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AE87-308A-48F4-AE8F-4F1AE2AC5E16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BBFFC-E39E-DE6F-C05C-87AC31496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9C809-A757-A30C-8DBB-A986D1315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621D-EF4D-4A67-9E35-EB107AF69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7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5B839-903C-5DE3-B9A3-5B60FDFD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Exercicio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5583F-23E7-4879-C7AF-30EE54E7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67"/>
            <a:ext cx="10515600" cy="48496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1- Abrir o código 2_importa_basica.R. Salvar na pasta alunos, como 2_importa_básica_[seu nome]</a:t>
            </a:r>
          </a:p>
          <a:p>
            <a:r>
              <a:rPr lang="pt-BR" dirty="0"/>
              <a:t> Rode o R Script (</a:t>
            </a:r>
            <a:r>
              <a:rPr lang="pt-BR" dirty="0" err="1"/>
              <a:t>control+A</a:t>
            </a:r>
            <a:r>
              <a:rPr lang="pt-BR" dirty="0"/>
              <a:t> e </a:t>
            </a:r>
            <a:r>
              <a:rPr lang="pt-BR" dirty="0" err="1"/>
              <a:t>control+Enter</a:t>
            </a:r>
            <a:r>
              <a:rPr lang="pt-BR" dirty="0"/>
              <a:t>).  Observe a última linha. O que ela significa</a:t>
            </a:r>
            <a:r>
              <a:rPr lang="en-US" dirty="0"/>
              <a:t>?</a:t>
            </a:r>
          </a:p>
          <a:p>
            <a:r>
              <a:rPr lang="en-US" dirty="0"/>
              <a:t>2-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r>
              <a:rPr lang="en-US" dirty="0"/>
              <a:t> </a:t>
            </a:r>
            <a:r>
              <a:rPr lang="pt-BR" dirty="0"/>
              <a:t>(</a:t>
            </a:r>
            <a:r>
              <a:rPr lang="pt-BR" dirty="0" err="1"/>
              <a:t>Rscript</a:t>
            </a:r>
            <a:r>
              <a:rPr lang="pt-BR" dirty="0"/>
              <a:t>, não é um projeto!)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3_trata_base_alunos_[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]. </a:t>
            </a:r>
          </a:p>
          <a:p>
            <a:r>
              <a:rPr lang="en-US" dirty="0" err="1"/>
              <a:t>Copie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cabe</a:t>
            </a:r>
            <a:r>
              <a:rPr lang="pt-BR" dirty="0" err="1"/>
              <a:t>çalho</a:t>
            </a:r>
            <a:r>
              <a:rPr lang="pt-BR" dirty="0"/>
              <a:t> com os caminhos e cole no script novo.  Coloque o caminho do seu computador. 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, </a:t>
            </a:r>
            <a:r>
              <a:rPr lang="en-US" dirty="0" err="1"/>
              <a:t>escreva</a:t>
            </a:r>
            <a:r>
              <a:rPr lang="en-US" dirty="0"/>
              <a:t>:  load(paste</a:t>
            </a:r>
            <a:r>
              <a:rPr lang="pt-BR" dirty="0"/>
              <a:t>0(tmp,"</a:t>
            </a:r>
            <a:r>
              <a:rPr lang="pt-BR" dirty="0" err="1"/>
              <a:t>alunos_todos.RData</a:t>
            </a:r>
            <a:r>
              <a:rPr lang="pt-BR" dirty="0"/>
              <a:t>"))</a:t>
            </a:r>
          </a:p>
          <a:p>
            <a:pPr lvl="1"/>
            <a:r>
              <a:rPr lang="pt-BR" dirty="0"/>
              <a:t>O que isso significa</a:t>
            </a:r>
            <a:r>
              <a:rPr lang="en-US" dirty="0"/>
              <a:t>?</a:t>
            </a:r>
          </a:p>
          <a:p>
            <a:r>
              <a:rPr lang="en-US" dirty="0"/>
              <a:t>3- </a:t>
            </a:r>
            <a:r>
              <a:rPr lang="en-US" dirty="0" err="1"/>
              <a:t>Dica</a:t>
            </a:r>
            <a:r>
              <a:rPr lang="en-US" dirty="0"/>
              <a:t>: </a:t>
            </a:r>
            <a:r>
              <a:rPr lang="en-US" dirty="0" err="1"/>
              <a:t>coloque</a:t>
            </a:r>
            <a:r>
              <a:rPr lang="en-US" dirty="0"/>
              <a:t> a </a:t>
            </a:r>
            <a:r>
              <a:rPr lang="en-US" dirty="0" err="1"/>
              <a:t>linha</a:t>
            </a:r>
            <a:r>
              <a:rPr lang="en-US" dirty="0"/>
              <a:t> do </a:t>
            </a:r>
            <a:r>
              <a:rPr lang="en-US" dirty="0" err="1"/>
              <a:t>pacman</a:t>
            </a:r>
            <a:r>
              <a:rPr lang="en-US" dirty="0"/>
              <a:t> e </a:t>
            </a:r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tidylog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93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64D64-C6D6-55A7-272A-3EBAE2DA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081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Desafio</a:t>
            </a:r>
            <a:r>
              <a:rPr lang="en-US" dirty="0"/>
              <a:t> 1:</a:t>
            </a:r>
          </a:p>
          <a:p>
            <a:r>
              <a:rPr lang="en-US" dirty="0" err="1"/>
              <a:t>Abra</a:t>
            </a:r>
            <a:r>
              <a:rPr lang="en-US" dirty="0"/>
              <a:t> a base </a:t>
            </a:r>
            <a:r>
              <a:rPr lang="pt-BR" dirty="0"/>
              <a:t>“</a:t>
            </a:r>
            <a:r>
              <a:rPr lang="en-US" dirty="0"/>
              <a:t>escolas_STP.csv”. </a:t>
            </a:r>
            <a:r>
              <a:rPr lang="en-US" dirty="0" err="1"/>
              <a:t>Veja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de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csv</a:t>
            </a:r>
          </a:p>
          <a:p>
            <a:r>
              <a:rPr lang="en-US" dirty="0" err="1"/>
              <a:t>Faça</a:t>
            </a:r>
            <a:r>
              <a:rPr lang="en-US" dirty="0"/>
              <a:t> o merge da base “</a:t>
            </a:r>
            <a:r>
              <a:rPr lang="en-US" dirty="0" err="1"/>
              <a:t>base_alunos</a:t>
            </a:r>
            <a:r>
              <a:rPr lang="en-US" dirty="0"/>
              <a:t>” com a base de </a:t>
            </a:r>
            <a:r>
              <a:rPr lang="en-US" dirty="0" err="1"/>
              <a:t>escolas</a:t>
            </a:r>
            <a:r>
              <a:rPr lang="en-US" dirty="0"/>
              <a:t> (</a:t>
            </a:r>
            <a:r>
              <a:rPr lang="pt-BR" dirty="0"/>
              <a:t>“</a:t>
            </a:r>
            <a:r>
              <a:rPr lang="en-US" dirty="0"/>
              <a:t>escolas_STP.csv”). 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é </a:t>
            </a:r>
            <a:r>
              <a:rPr lang="en-US" dirty="0" err="1"/>
              <a:t>recuperar</a:t>
            </a:r>
            <a:r>
              <a:rPr lang="en-US" dirty="0"/>
              <a:t> o Código das </a:t>
            </a:r>
            <a:r>
              <a:rPr lang="en-US" dirty="0" err="1"/>
              <a:t>escolas</a:t>
            </a:r>
            <a:endParaRPr lang="en-US" dirty="0"/>
          </a:p>
          <a:p>
            <a:pPr lvl="1"/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base dos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escolas</a:t>
            </a:r>
            <a:r>
              <a:rPr lang="en-US" dirty="0"/>
              <a:t> </a:t>
            </a:r>
            <a:r>
              <a:rPr lang="en-US" dirty="0" err="1"/>
              <a:t>conseguiram</a:t>
            </a:r>
            <a:r>
              <a:rPr lang="en-US" dirty="0"/>
              <a:t> ser </a:t>
            </a:r>
            <a:r>
              <a:rPr lang="en-US" dirty="0" err="1"/>
              <a:t>pareadas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Olhem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para o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escolas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modifica-los</a:t>
            </a:r>
            <a:r>
              <a:rPr lang="en-US" dirty="0"/>
              <a:t> com o commando </a:t>
            </a:r>
            <a:r>
              <a:rPr lang="en-US" dirty="0" err="1"/>
              <a:t>str_replace_all</a:t>
            </a:r>
            <a:r>
              <a:rPr lang="en-US" dirty="0"/>
              <a:t>(</a:t>
            </a:r>
            <a:r>
              <a:rPr lang="en-US" dirty="0" err="1"/>
              <a:t>variavel</a:t>
            </a:r>
            <a:r>
              <a:rPr lang="en-US" dirty="0"/>
              <a:t>, “</a:t>
            </a:r>
            <a:r>
              <a:rPr lang="en-US" dirty="0" err="1"/>
              <a:t>espressao</a:t>
            </a:r>
            <a:r>
              <a:rPr lang="en-US" dirty="0"/>
              <a:t> </a:t>
            </a:r>
            <a:r>
              <a:rPr lang="en-US" dirty="0" err="1"/>
              <a:t>antiga</a:t>
            </a:r>
            <a:r>
              <a:rPr lang="en-US" dirty="0"/>
              <a:t>”, “</a:t>
            </a:r>
            <a:r>
              <a:rPr lang="en-US" dirty="0" err="1"/>
              <a:t>expressao</a:t>
            </a:r>
            <a:r>
              <a:rPr lang="en-US" dirty="0"/>
              <a:t> nova”). </a:t>
            </a:r>
            <a:r>
              <a:rPr lang="en-US" dirty="0" err="1"/>
              <a:t>Carregue</a:t>
            </a:r>
            <a:r>
              <a:rPr lang="en-US" dirty="0"/>
              <a:t> no </a:t>
            </a:r>
            <a:r>
              <a:rPr lang="en-US" dirty="0" err="1"/>
              <a:t>pacman</a:t>
            </a:r>
            <a:r>
              <a:rPr lang="en-US" dirty="0"/>
              <a:t> o </a:t>
            </a:r>
            <a:r>
              <a:rPr lang="en-US" dirty="0" err="1"/>
              <a:t>pacote</a:t>
            </a:r>
            <a:r>
              <a:rPr lang="en-US" dirty="0"/>
              <a:t> </a:t>
            </a:r>
            <a:r>
              <a:rPr lang="en-US" dirty="0" err="1"/>
              <a:t>stringr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823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Exercicio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pereira</dc:creator>
  <cp:lastModifiedBy>vitor pereira</cp:lastModifiedBy>
  <cp:revision>3</cp:revision>
  <dcterms:created xsi:type="dcterms:W3CDTF">2022-09-01T15:20:38Z</dcterms:created>
  <dcterms:modified xsi:type="dcterms:W3CDTF">2022-09-02T21:47:12Z</dcterms:modified>
</cp:coreProperties>
</file>