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86" r:id="rId5"/>
    <p:sldId id="280" r:id="rId6"/>
    <p:sldId id="287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70AD47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2FC12-189C-4EF9-851F-269031D73682}" v="1" dt="2018-11-18T20:27:18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4660"/>
  </p:normalViewPr>
  <p:slideViewPr>
    <p:cSldViewPr snapToGrid="0">
      <p:cViewPr>
        <p:scale>
          <a:sx n="66" d="100"/>
          <a:sy n="66" d="100"/>
        </p:scale>
        <p:origin x="175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obeš" userId="46aabc6b-ac8a-4516-905b-c307ec591238" providerId="ADAL" clId="{B7A2FC12-189C-4EF9-851F-269031D73682}"/>
    <pc:docChg chg="addSld modSld">
      <pc:chgData name="Daniel Dobeš" userId="46aabc6b-ac8a-4516-905b-c307ec591238" providerId="ADAL" clId="{B7A2FC12-189C-4EF9-851F-269031D73682}" dt="2018-11-18T20:27:18.236" v="0"/>
      <pc:docMkLst>
        <pc:docMk/>
      </pc:docMkLst>
      <pc:sldChg chg="add">
        <pc:chgData name="Daniel Dobeš" userId="46aabc6b-ac8a-4516-905b-c307ec591238" providerId="ADAL" clId="{B7A2FC12-189C-4EF9-851F-269031D73682}" dt="2018-11-18T20:27:18.236" v="0"/>
        <pc:sldMkLst>
          <pc:docMk/>
          <pc:sldMk cId="4123033110" sldId="285"/>
        </pc:sldMkLst>
      </pc:sldChg>
    </pc:docChg>
  </pc:docChgLst>
  <pc:docChgLst>
    <pc:chgData name="Daniel Dobeš" userId="46aabc6b-ac8a-4516-905b-c307ec591238" providerId="ADAL" clId="{A1618B41-6AD4-4F17-AF30-61F2004B3852}"/>
    <pc:docChg chg="undo custSel mod addSld delSld modSld sldOrd modMainMaster">
      <pc:chgData name="Daniel Dobeš" userId="46aabc6b-ac8a-4516-905b-c307ec591238" providerId="ADAL" clId="{A1618B41-6AD4-4F17-AF30-61F2004B3852}" dt="2018-10-18T21:02:29.858" v="3486"/>
      <pc:docMkLst>
        <pc:docMk/>
      </pc:docMkLst>
      <pc:sldChg chg="addSp delSp modSp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2784387893" sldId="256"/>
        </pc:sldMkLst>
        <pc:spChg chg="mod">
          <ac:chgData name="Daniel Dobeš" userId="46aabc6b-ac8a-4516-905b-c307ec591238" providerId="ADAL" clId="{A1618B41-6AD4-4F17-AF30-61F2004B3852}" dt="2018-10-18T20:55:03.029" v="3238" actId="1035"/>
          <ac:spMkLst>
            <pc:docMk/>
            <pc:sldMk cId="2784387893" sldId="256"/>
            <ac:spMk id="2" creationId="{679E4023-6DFB-4D07-A44B-A2F443E5BFDD}"/>
          </ac:spMkLst>
        </pc:spChg>
        <pc:spChg chg="mod">
          <ac:chgData name="Daniel Dobeš" userId="46aabc6b-ac8a-4516-905b-c307ec591238" providerId="ADAL" clId="{A1618B41-6AD4-4F17-AF30-61F2004B3852}" dt="2018-10-18T20:54:58.802" v="3215" actId="1035"/>
          <ac:spMkLst>
            <pc:docMk/>
            <pc:sldMk cId="2784387893" sldId="256"/>
            <ac:spMk id="3" creationId="{7A62808E-6E3E-412F-9974-FDF74C3CF0DA}"/>
          </ac:spMkLst>
        </pc:spChg>
        <pc:spChg chg="add del mod">
          <ac:chgData name="Daniel Dobeš" userId="46aabc6b-ac8a-4516-905b-c307ec591238" providerId="ADAL" clId="{A1618B41-6AD4-4F17-AF30-61F2004B3852}" dt="2018-10-18T20:56:13.915" v="3251" actId="478"/>
          <ac:spMkLst>
            <pc:docMk/>
            <pc:sldMk cId="2784387893" sldId="256"/>
            <ac:spMk id="4" creationId="{B8206448-9ED2-4DC9-B446-2E8EE206130F}"/>
          </ac:spMkLst>
        </pc:spChg>
        <pc:spChg chg="add mod">
          <ac:chgData name="Daniel Dobeš" userId="46aabc6b-ac8a-4516-905b-c307ec591238" providerId="ADAL" clId="{A1618B41-6AD4-4F17-AF30-61F2004B3852}" dt="2018-10-18T20:59:21.342" v="3284" actId="207"/>
          <ac:spMkLst>
            <pc:docMk/>
            <pc:sldMk cId="2784387893" sldId="256"/>
            <ac:spMk id="5" creationId="{6FC1BF08-22E1-4779-ABA4-209B7452EEB6}"/>
          </ac:spMkLst>
        </pc:spChg>
        <pc:spChg chg="add del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8" creationId="{C66F2F30-5DC0-44A0-BFA6-E12F46ED16DA}"/>
          </ac:spMkLst>
        </pc:spChg>
        <pc:spChg chg="add del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10" creationId="{85872F57-7F42-4F97-8391-DDC8D0054C03}"/>
          </ac:spMkLst>
        </pc:spChg>
        <pc:spChg chg="add del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12" creationId="{04DC2037-48A0-4F22-B9D4-8EAEBC780AB4}"/>
          </ac:spMkLst>
        </pc:spChg>
        <pc:spChg chg="add del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14" creationId="{0006CBFD-ADA0-43D1-9332-9C34CA1C76ED}"/>
          </ac:spMkLst>
        </pc:spChg>
        <pc:spChg chg="add del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16" creationId="{2B931666-F28F-45F3-A074-66D2272D580B}"/>
          </ac:spMkLst>
        </pc:spChg>
        <pc:spChg chg="add del">
          <ac:chgData name="Daniel Dobeš" userId="46aabc6b-ac8a-4516-905b-c307ec591238" providerId="ADAL" clId="{A1618B41-6AD4-4F17-AF30-61F2004B3852}" dt="2018-10-18T20:50:24.709" v="3073" actId="26606"/>
          <ac:spMkLst>
            <pc:docMk/>
            <pc:sldMk cId="2784387893" sldId="256"/>
            <ac:spMk id="21" creationId="{559AE206-7EBA-4D33-8BC9-9D8158553F0E}"/>
          </ac:spMkLst>
        </pc:spChg>
        <pc:spChg chg="add mod">
          <ac:chgData name="Daniel Dobeš" userId="46aabc6b-ac8a-4516-905b-c307ec591238" providerId="ADAL" clId="{A1618B41-6AD4-4F17-AF30-61F2004B3852}" dt="2018-10-18T20:59:40.041" v="3287" actId="207"/>
          <ac:spMkLst>
            <pc:docMk/>
            <pc:sldMk cId="2784387893" sldId="256"/>
            <ac:spMk id="22" creationId="{07486B1D-9AB7-41A0-8270-B2E47678E8D2}"/>
          </ac:spMkLst>
        </pc:spChg>
        <pc:spChg chg="add del">
          <ac:chgData name="Daniel Dobeš" userId="46aabc6b-ac8a-4516-905b-c307ec591238" providerId="ADAL" clId="{A1618B41-6AD4-4F17-AF30-61F2004B3852}" dt="2018-10-18T20:50:24.709" v="3073" actId="26606"/>
          <ac:spMkLst>
            <pc:docMk/>
            <pc:sldMk cId="2784387893" sldId="256"/>
            <ac:spMk id="23" creationId="{6437D937-A7F1-4011-92B4-328E5BE1B166}"/>
          </ac:spMkLst>
        </pc:spChg>
        <pc:spChg chg="add mod">
          <ac:chgData name="Daniel Dobeš" userId="46aabc6b-ac8a-4516-905b-c307ec591238" providerId="ADAL" clId="{A1618B41-6AD4-4F17-AF30-61F2004B3852}" dt="2018-10-18T20:58:11.064" v="3280" actId="1076"/>
          <ac:spMkLst>
            <pc:docMk/>
            <pc:sldMk cId="2784387893" sldId="256"/>
            <ac:spMk id="24" creationId="{DBFE661E-D3C0-4CE6-8E3A-02BBC798E628}"/>
          </ac:spMkLst>
        </pc:spChg>
        <pc:spChg chg="add del">
          <ac:chgData name="Daniel Dobeš" userId="46aabc6b-ac8a-4516-905b-c307ec591238" providerId="ADAL" clId="{A1618B41-6AD4-4F17-AF30-61F2004B3852}" dt="2018-10-18T20:50:24.709" v="3073" actId="26606"/>
          <ac:spMkLst>
            <pc:docMk/>
            <pc:sldMk cId="2784387893" sldId="256"/>
            <ac:spMk id="25" creationId="{B672F332-AF08-46C6-94F0-77684310D7B7}"/>
          </ac:spMkLst>
        </pc:spChg>
        <pc:spChg chg="add del">
          <ac:chgData name="Daniel Dobeš" userId="46aabc6b-ac8a-4516-905b-c307ec591238" providerId="ADAL" clId="{A1618B41-6AD4-4F17-AF30-61F2004B3852}" dt="2018-10-18T20:50:24.709" v="3073" actId="26606"/>
          <ac:spMkLst>
            <pc:docMk/>
            <pc:sldMk cId="2784387893" sldId="256"/>
            <ac:spMk id="27" creationId="{34244EF8-D73A-40E1-BE73-D46E6B4B04ED}"/>
          </ac:spMkLst>
        </pc:spChg>
        <pc:spChg chg="add">
          <ac:chgData name="Daniel Dobeš" userId="46aabc6b-ac8a-4516-905b-c307ec591238" providerId="ADAL" clId="{A1618B41-6AD4-4F17-AF30-61F2004B3852}" dt="2018-10-18T20:57:50.615" v="3274"/>
          <ac:spMkLst>
            <pc:docMk/>
            <pc:sldMk cId="2784387893" sldId="256"/>
            <ac:spMk id="28" creationId="{D7BFD357-48A6-4DDD-8E87-E8ACE820C0F7}"/>
          </ac:spMkLst>
        </pc:spChg>
        <pc:spChg chg="add del">
          <ac:chgData name="Daniel Dobeš" userId="46aabc6b-ac8a-4516-905b-c307ec591238" providerId="ADAL" clId="{A1618B41-6AD4-4F17-AF30-61F2004B3852}" dt="2018-10-18T20:50:24.709" v="3073" actId="26606"/>
          <ac:spMkLst>
            <pc:docMk/>
            <pc:sldMk cId="2784387893" sldId="256"/>
            <ac:spMk id="29" creationId="{AB84D7E8-4ECB-42D7-ADBF-01689B0F24AE}"/>
          </ac:spMkLst>
        </pc:spChg>
        <pc:spChg chg="add">
          <ac:chgData name="Daniel Dobeš" userId="46aabc6b-ac8a-4516-905b-c307ec591238" providerId="ADAL" clId="{A1618B41-6AD4-4F17-AF30-61F2004B3852}" dt="2018-10-18T20:57:50.615" v="3274"/>
          <ac:spMkLst>
            <pc:docMk/>
            <pc:sldMk cId="2784387893" sldId="256"/>
            <ac:spMk id="30" creationId="{75F89986-EA70-4150-9E65-BEF883010AB1}"/>
          </ac:spMkLst>
        </pc:spChg>
        <pc:spChg chg="add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33" creationId="{C66F2F30-5DC0-44A0-BFA6-E12F46ED16DA}"/>
          </ac:spMkLst>
        </pc:spChg>
        <pc:spChg chg="add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34" creationId="{85872F57-7F42-4F97-8391-DDC8D0054C03}"/>
          </ac:spMkLst>
        </pc:spChg>
        <pc:spChg chg="add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35" creationId="{04DC2037-48A0-4F22-B9D4-8EAEBC780AB4}"/>
          </ac:spMkLst>
        </pc:spChg>
        <pc:spChg chg="add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36" creationId="{0006CBFD-ADA0-43D1-9332-9C34CA1C76ED}"/>
          </ac:spMkLst>
        </pc:spChg>
        <pc:spChg chg="add">
          <ac:chgData name="Daniel Dobeš" userId="46aabc6b-ac8a-4516-905b-c307ec591238" providerId="ADAL" clId="{A1618B41-6AD4-4F17-AF30-61F2004B3852}" dt="2018-10-18T20:50:24.730" v="3074" actId="26606"/>
          <ac:spMkLst>
            <pc:docMk/>
            <pc:sldMk cId="2784387893" sldId="256"/>
            <ac:spMk id="37" creationId="{2B931666-F28F-45F3-A074-66D2272D580B}"/>
          </ac:spMkLst>
        </pc:spChg>
        <pc:spChg chg="add">
          <ac:chgData name="Daniel Dobeš" userId="46aabc6b-ac8a-4516-905b-c307ec591238" providerId="ADAL" clId="{A1618B41-6AD4-4F17-AF30-61F2004B3852}" dt="2018-10-18T20:59:15.864" v="3283"/>
          <ac:spMkLst>
            <pc:docMk/>
            <pc:sldMk cId="2784387893" sldId="256"/>
            <ac:spMk id="38" creationId="{60126201-5865-4272-866D-3FDDED0B2534}"/>
          </ac:spMkLst>
        </pc:spChg>
        <pc:spChg chg="add">
          <ac:chgData name="Daniel Dobeš" userId="46aabc6b-ac8a-4516-905b-c307ec591238" providerId="ADAL" clId="{A1618B41-6AD4-4F17-AF30-61F2004B3852}" dt="2018-10-18T20:59:15.864" v="3283"/>
          <ac:spMkLst>
            <pc:docMk/>
            <pc:sldMk cId="2784387893" sldId="256"/>
            <ac:spMk id="39" creationId="{F28E74EF-485D-4F51-934F-0DCEAE98D09F}"/>
          </ac:spMkLst>
        </pc:spChg>
        <pc:spChg chg="add">
          <ac:chgData name="Daniel Dobeš" userId="46aabc6b-ac8a-4516-905b-c307ec591238" providerId="ADAL" clId="{A1618B41-6AD4-4F17-AF30-61F2004B3852}" dt="2018-10-18T20:59:33.428" v="3286"/>
          <ac:spMkLst>
            <pc:docMk/>
            <pc:sldMk cId="2784387893" sldId="256"/>
            <ac:spMk id="41" creationId="{5AFA5654-1B1F-4FFD-BDE7-441BF63FF422}"/>
          </ac:spMkLst>
        </pc:spChg>
        <pc:spChg chg="add">
          <ac:chgData name="Daniel Dobeš" userId="46aabc6b-ac8a-4516-905b-c307ec591238" providerId="ADAL" clId="{A1618B41-6AD4-4F17-AF30-61F2004B3852}" dt="2018-10-18T20:59:33.428" v="3286"/>
          <ac:spMkLst>
            <pc:docMk/>
            <pc:sldMk cId="2784387893" sldId="256"/>
            <ac:spMk id="42" creationId="{CC4F4DC9-72AA-448D-8D40-0D9A5EC1BD60}"/>
          </ac:spMkLst>
        </pc:spChg>
        <pc:spChg chg="add">
          <ac:chgData name="Daniel Dobeš" userId="46aabc6b-ac8a-4516-905b-c307ec591238" providerId="ADAL" clId="{A1618B41-6AD4-4F17-AF30-61F2004B3852}" dt="2018-10-18T20:59:58.083" v="3289"/>
          <ac:spMkLst>
            <pc:docMk/>
            <pc:sldMk cId="2784387893" sldId="256"/>
            <ac:spMk id="44" creationId="{7998D204-EA17-4B3A-8629-0AB6D01E5D49}"/>
          </ac:spMkLst>
        </pc:spChg>
        <pc:spChg chg="add">
          <ac:chgData name="Daniel Dobeš" userId="46aabc6b-ac8a-4516-905b-c307ec591238" providerId="ADAL" clId="{A1618B41-6AD4-4F17-AF30-61F2004B3852}" dt="2018-10-18T20:59:58.083" v="3289"/>
          <ac:spMkLst>
            <pc:docMk/>
            <pc:sldMk cId="2784387893" sldId="256"/>
            <ac:spMk id="45" creationId="{AC57B846-D810-47F9-B293-9AB529E25490}"/>
          </ac:spMkLst>
        </pc:spChg>
        <pc:spChg chg="add del mod">
          <ac:chgData name="Daniel Dobeš" userId="46aabc6b-ac8a-4516-905b-c307ec591238" providerId="ADAL" clId="{A1618B41-6AD4-4F17-AF30-61F2004B3852}" dt="2018-10-18T21:00:18.564" v="3296" actId="478"/>
          <ac:spMkLst>
            <pc:docMk/>
            <pc:sldMk cId="2784387893" sldId="256"/>
            <ac:spMk id="46" creationId="{FCF31B46-EFE3-4299-A858-25700010B0D6}"/>
          </ac:spMkLst>
        </pc:spChg>
        <pc:grpChg chg="add del mod">
          <ac:chgData name="Daniel Dobeš" userId="46aabc6b-ac8a-4516-905b-c307ec591238" providerId="ADAL" clId="{A1618B41-6AD4-4F17-AF30-61F2004B3852}" dt="2018-10-18T20:58:02.313" v="3277" actId="478"/>
          <ac:grpSpMkLst>
            <pc:docMk/>
            <pc:sldMk cId="2784387893" sldId="256"/>
            <ac:grpSpMk id="26" creationId="{E6B9AA31-3371-40BA-8026-F3CC67BA5BB0}"/>
          </ac:grpSpMkLst>
        </pc:grpChg>
        <pc:grpChg chg="add del mod">
          <ac:chgData name="Daniel Dobeš" userId="46aabc6b-ac8a-4516-905b-c307ec591238" providerId="ADAL" clId="{A1618B41-6AD4-4F17-AF30-61F2004B3852}" dt="2018-10-18T20:59:23.754" v="3285" actId="478"/>
          <ac:grpSpMkLst>
            <pc:docMk/>
            <pc:sldMk cId="2784387893" sldId="256"/>
            <ac:grpSpMk id="32" creationId="{CE83AF9B-8D95-4932-89EF-AFC0D71BA7CB}"/>
          </ac:grpSpMkLst>
        </pc:grpChg>
        <pc:grpChg chg="add del mod">
          <ac:chgData name="Daniel Dobeš" userId="46aabc6b-ac8a-4516-905b-c307ec591238" providerId="ADAL" clId="{A1618B41-6AD4-4F17-AF30-61F2004B3852}" dt="2018-10-18T20:59:42.154" v="3288" actId="478"/>
          <ac:grpSpMkLst>
            <pc:docMk/>
            <pc:sldMk cId="2784387893" sldId="256"/>
            <ac:grpSpMk id="40" creationId="{F45909B7-BBB0-4503-ABC5-AF991327FC54}"/>
          </ac:grpSpMkLst>
        </pc:grpChg>
        <pc:grpChg chg="add del mod">
          <ac:chgData name="Daniel Dobeš" userId="46aabc6b-ac8a-4516-905b-c307ec591238" providerId="ADAL" clId="{A1618B41-6AD4-4F17-AF30-61F2004B3852}" dt="2018-10-18T21:00:16.554" v="3294" actId="478"/>
          <ac:grpSpMkLst>
            <pc:docMk/>
            <pc:sldMk cId="2784387893" sldId="256"/>
            <ac:grpSpMk id="43" creationId="{CB4C09FB-0BC3-471A-BB21-A4498C0EDC0C}"/>
          </ac:grpSpMkLst>
        </pc:grpChg>
        <pc:cxnChg chg="add del">
          <ac:chgData name="Daniel Dobeš" userId="46aabc6b-ac8a-4516-905b-c307ec591238" providerId="ADAL" clId="{A1618B41-6AD4-4F17-AF30-61F2004B3852}" dt="2018-10-18T20:50:24.709" v="3073" actId="26606"/>
          <ac:cxnSpMkLst>
            <pc:docMk/>
            <pc:sldMk cId="2784387893" sldId="256"/>
            <ac:cxnSpMk id="31" creationId="{9E8E38ED-369A-44C2-B635-0BED0E48A6E8}"/>
          </ac:cxnSpMkLst>
        </pc:cxnChg>
      </pc:sldChg>
      <pc:sldChg chg="addSp delSp modSp mod or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2487897211" sldId="257"/>
        </pc:sldMkLst>
        <pc:spChg chg="mod">
          <ac:chgData name="Daniel Dobeš" userId="46aabc6b-ac8a-4516-905b-c307ec591238" providerId="ADAL" clId="{A1618B41-6AD4-4F17-AF30-61F2004B3852}" dt="2018-10-18T20:42:19.047" v="2753" actId="20577"/>
          <ac:spMkLst>
            <pc:docMk/>
            <pc:sldMk cId="2487897211" sldId="257"/>
            <ac:spMk id="2" creationId="{523DFF11-8AAB-4C85-896F-3EB50C23B590}"/>
          </ac:spMkLst>
        </pc:spChg>
        <pc:spChg chg="del mod">
          <ac:chgData name="Daniel Dobeš" userId="46aabc6b-ac8a-4516-905b-c307ec591238" providerId="ADAL" clId="{A1618B41-6AD4-4F17-AF30-61F2004B3852}" dt="2018-10-18T20:38:01.049" v="2730" actId="26606"/>
          <ac:spMkLst>
            <pc:docMk/>
            <pc:sldMk cId="2487897211" sldId="257"/>
            <ac:spMk id="3" creationId="{2B794DD9-6DB6-4E1B-9B5C-A916C86A1409}"/>
          </ac:spMkLst>
        </pc:spChg>
        <pc:spChg chg="add">
          <ac:chgData name="Daniel Dobeš" userId="46aabc6b-ac8a-4516-905b-c307ec591238" providerId="ADAL" clId="{A1618B41-6AD4-4F17-AF30-61F2004B3852}" dt="2018-10-18T20:38:01.049" v="2730" actId="26606"/>
          <ac:spMkLst>
            <pc:docMk/>
            <pc:sldMk cId="2487897211" sldId="257"/>
            <ac:spMk id="10" creationId="{96918796-2918-40D6-BE3A-4600C47FCD42}"/>
          </ac:spMkLst>
        </pc:spChg>
        <pc:graphicFrameChg chg="add mod">
          <ac:chgData name="Daniel Dobeš" userId="46aabc6b-ac8a-4516-905b-c307ec591238" providerId="ADAL" clId="{A1618B41-6AD4-4F17-AF30-61F2004B3852}" dt="2018-10-18T20:49:41.501" v="3070"/>
          <ac:graphicFrameMkLst>
            <pc:docMk/>
            <pc:sldMk cId="2487897211" sldId="257"/>
            <ac:graphicFrameMk id="5" creationId="{824173CA-7526-4207-9171-00FA7D68502A}"/>
          </ac:graphicFrameMkLst>
        </pc:graphicFrameChg>
      </pc:sldChg>
      <pc:sldChg chg="addSp delSp modSp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461747344" sldId="258"/>
        </pc:sldMkLst>
        <pc:spChg chg="mod">
          <ac:chgData name="Daniel Dobeš" userId="46aabc6b-ac8a-4516-905b-c307ec591238" providerId="ADAL" clId="{A1618B41-6AD4-4F17-AF30-61F2004B3852}" dt="2018-10-18T20:29:59.303" v="2441" actId="26606"/>
          <ac:spMkLst>
            <pc:docMk/>
            <pc:sldMk cId="461747344" sldId="258"/>
            <ac:spMk id="2" creationId="{DB8E410B-648F-4B73-A222-B7320D0F4342}"/>
          </ac:spMkLst>
        </pc:spChg>
        <pc:spChg chg="del">
          <ac:chgData name="Daniel Dobeš" userId="46aabc6b-ac8a-4516-905b-c307ec591238" providerId="ADAL" clId="{A1618B41-6AD4-4F17-AF30-61F2004B3852}" dt="2018-10-18T20:29:59.303" v="2441" actId="26606"/>
          <ac:spMkLst>
            <pc:docMk/>
            <pc:sldMk cId="461747344" sldId="258"/>
            <ac:spMk id="3" creationId="{8A1BBB15-08CD-4F42-8543-1DCEE5B383AD}"/>
          </ac:spMkLst>
        </pc:spChg>
        <pc:spChg chg="add">
          <ac:chgData name="Daniel Dobeš" userId="46aabc6b-ac8a-4516-905b-c307ec591238" providerId="ADAL" clId="{A1618B41-6AD4-4F17-AF30-61F2004B3852}" dt="2018-10-18T20:29:59.303" v="2441" actId="26606"/>
          <ac:spMkLst>
            <pc:docMk/>
            <pc:sldMk cId="461747344" sldId="258"/>
            <ac:spMk id="10" creationId="{96918796-2918-40D6-BE3A-4600C47FCD42}"/>
          </ac:spMkLst>
        </pc:spChg>
        <pc:graphicFrameChg chg="add mod">
          <ac:chgData name="Daniel Dobeš" userId="46aabc6b-ac8a-4516-905b-c307ec591238" providerId="ADAL" clId="{A1618B41-6AD4-4F17-AF30-61F2004B3852}" dt="2018-10-18T20:48:05.362" v="2955"/>
          <ac:graphicFrameMkLst>
            <pc:docMk/>
            <pc:sldMk cId="461747344" sldId="258"/>
            <ac:graphicFrameMk id="5" creationId="{0142EEDE-6F34-4672-9EB7-92D9CF5C95EA}"/>
          </ac:graphicFrameMkLst>
        </pc:graphicFrameChg>
      </pc:sldChg>
      <pc:sldChg chg="addSp modSp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2324706054" sldId="259"/>
        </pc:sldMkLst>
        <pc:spChg chg="mod">
          <ac:chgData name="Daniel Dobeš" userId="46aabc6b-ac8a-4516-905b-c307ec591238" providerId="ADAL" clId="{A1618B41-6AD4-4F17-AF30-61F2004B3852}" dt="2018-10-18T20:27:59.524" v="2371" actId="26606"/>
          <ac:spMkLst>
            <pc:docMk/>
            <pc:sldMk cId="2324706054" sldId="259"/>
            <ac:spMk id="2" creationId="{B744F2CE-84AF-463E-B4CF-8888DA4FFEA5}"/>
          </ac:spMkLst>
        </pc:spChg>
        <pc:spChg chg="add">
          <ac:chgData name="Daniel Dobeš" userId="46aabc6b-ac8a-4516-905b-c307ec591238" providerId="ADAL" clId="{A1618B41-6AD4-4F17-AF30-61F2004B3852}" dt="2018-10-18T20:27:59.524" v="2371" actId="26606"/>
          <ac:spMkLst>
            <pc:docMk/>
            <pc:sldMk cId="2324706054" sldId="259"/>
            <ac:spMk id="10" creationId="{A4AC5506-6312-4701-8D3C-40187889A947}"/>
          </ac:spMkLst>
        </pc:spChg>
        <pc:picChg chg="mod">
          <ac:chgData name="Daniel Dobeš" userId="46aabc6b-ac8a-4516-905b-c307ec591238" providerId="ADAL" clId="{A1618B41-6AD4-4F17-AF30-61F2004B3852}" dt="2018-10-18T20:27:59.524" v="2371" actId="26606"/>
          <ac:picMkLst>
            <pc:docMk/>
            <pc:sldMk cId="2324706054" sldId="259"/>
            <ac:picMk id="5" creationId="{EF12AF77-35BB-4140-8DA2-E0346B171876}"/>
          </ac:picMkLst>
        </pc:picChg>
      </pc:sldChg>
      <pc:sldChg chg="addSp delSp modSp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2052738761" sldId="260"/>
        </pc:sldMkLst>
        <pc:spChg chg="mod">
          <ac:chgData name="Daniel Dobeš" userId="46aabc6b-ac8a-4516-905b-c307ec591238" providerId="ADAL" clId="{A1618B41-6AD4-4F17-AF30-61F2004B3852}" dt="2018-10-18T20:29:54.665" v="2440" actId="26606"/>
          <ac:spMkLst>
            <pc:docMk/>
            <pc:sldMk cId="2052738761" sldId="260"/>
            <ac:spMk id="2" creationId="{C1EB0756-7532-4E02-A1A8-F55C970F62F0}"/>
          </ac:spMkLst>
        </pc:spChg>
        <pc:spChg chg="del">
          <ac:chgData name="Daniel Dobeš" userId="46aabc6b-ac8a-4516-905b-c307ec591238" providerId="ADAL" clId="{A1618B41-6AD4-4F17-AF30-61F2004B3852}" dt="2018-10-18T20:29:54.665" v="2440" actId="26606"/>
          <ac:spMkLst>
            <pc:docMk/>
            <pc:sldMk cId="2052738761" sldId="260"/>
            <ac:spMk id="3" creationId="{5C7EB9CE-5D71-4A82-9B24-329A6D3C6C9E}"/>
          </ac:spMkLst>
        </pc:spChg>
        <pc:spChg chg="add">
          <ac:chgData name="Daniel Dobeš" userId="46aabc6b-ac8a-4516-905b-c307ec591238" providerId="ADAL" clId="{A1618B41-6AD4-4F17-AF30-61F2004B3852}" dt="2018-10-18T20:29:54.665" v="2440" actId="26606"/>
          <ac:spMkLst>
            <pc:docMk/>
            <pc:sldMk cId="2052738761" sldId="260"/>
            <ac:spMk id="10" creationId="{96918796-2918-40D6-BE3A-4600C47FCD42}"/>
          </ac:spMkLst>
        </pc:spChg>
        <pc:graphicFrameChg chg="add mod">
          <ac:chgData name="Daniel Dobeš" userId="46aabc6b-ac8a-4516-905b-c307ec591238" providerId="ADAL" clId="{A1618B41-6AD4-4F17-AF30-61F2004B3852}" dt="2018-10-18T20:53:59.680" v="3193" actId="12100"/>
          <ac:graphicFrameMkLst>
            <pc:docMk/>
            <pc:sldMk cId="2052738761" sldId="260"/>
            <ac:graphicFrameMk id="5" creationId="{55177C84-A8ED-49D2-83A9-F5F605D47CAF}"/>
          </ac:graphicFrameMkLst>
        </pc:graphicFrameChg>
      </pc:sldChg>
      <pc:sldChg chg="addSp modSp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3351185980" sldId="261"/>
        </pc:sldMkLst>
        <pc:spChg chg="mod">
          <ac:chgData name="Daniel Dobeš" userId="46aabc6b-ac8a-4516-905b-c307ec591238" providerId="ADAL" clId="{A1618B41-6AD4-4F17-AF30-61F2004B3852}" dt="2018-10-18T20:28:03.666" v="2372" actId="26606"/>
          <ac:spMkLst>
            <pc:docMk/>
            <pc:sldMk cId="3351185980" sldId="261"/>
            <ac:spMk id="2" creationId="{C8200989-5D5D-4676-B1FB-BE2B47B2E8C7}"/>
          </ac:spMkLst>
        </pc:spChg>
        <pc:spChg chg="add">
          <ac:chgData name="Daniel Dobeš" userId="46aabc6b-ac8a-4516-905b-c307ec591238" providerId="ADAL" clId="{A1618B41-6AD4-4F17-AF30-61F2004B3852}" dt="2018-10-18T20:28:03.666" v="2372" actId="26606"/>
          <ac:spMkLst>
            <pc:docMk/>
            <pc:sldMk cId="3351185980" sldId="261"/>
            <ac:spMk id="10" creationId="{A4AC5506-6312-4701-8D3C-40187889A947}"/>
          </ac:spMkLst>
        </pc:spChg>
        <pc:picChg chg="mod">
          <ac:chgData name="Daniel Dobeš" userId="46aabc6b-ac8a-4516-905b-c307ec591238" providerId="ADAL" clId="{A1618B41-6AD4-4F17-AF30-61F2004B3852}" dt="2018-10-18T20:28:03.666" v="2372" actId="26606"/>
          <ac:picMkLst>
            <pc:docMk/>
            <pc:sldMk cId="3351185980" sldId="261"/>
            <ac:picMk id="5" creationId="{B1A9455A-9D12-495C-AD66-DD6AE94B503E}"/>
          </ac:picMkLst>
        </pc:picChg>
      </pc:sldChg>
      <pc:sldChg chg="addSp delSp modSp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3401202990" sldId="262"/>
        </pc:sldMkLst>
        <pc:spChg chg="mod">
          <ac:chgData name="Daniel Dobeš" userId="46aabc6b-ac8a-4516-905b-c307ec591238" providerId="ADAL" clId="{A1618B41-6AD4-4F17-AF30-61F2004B3852}" dt="2018-10-18T20:29:48.569" v="2439" actId="26606"/>
          <ac:spMkLst>
            <pc:docMk/>
            <pc:sldMk cId="3401202990" sldId="262"/>
            <ac:spMk id="2" creationId="{C6282E2A-EA3E-4407-A85B-4DBFB0174EA4}"/>
          </ac:spMkLst>
        </pc:spChg>
        <pc:spChg chg="del">
          <ac:chgData name="Daniel Dobeš" userId="46aabc6b-ac8a-4516-905b-c307ec591238" providerId="ADAL" clId="{A1618B41-6AD4-4F17-AF30-61F2004B3852}" dt="2018-10-18T20:29:48.569" v="2439" actId="26606"/>
          <ac:spMkLst>
            <pc:docMk/>
            <pc:sldMk cId="3401202990" sldId="262"/>
            <ac:spMk id="3" creationId="{AF8203CA-828E-446D-994C-E83DD08B0EC0}"/>
          </ac:spMkLst>
        </pc:spChg>
        <pc:spChg chg="add">
          <ac:chgData name="Daniel Dobeš" userId="46aabc6b-ac8a-4516-905b-c307ec591238" providerId="ADAL" clId="{A1618B41-6AD4-4F17-AF30-61F2004B3852}" dt="2018-10-18T20:29:48.569" v="2439" actId="26606"/>
          <ac:spMkLst>
            <pc:docMk/>
            <pc:sldMk cId="3401202990" sldId="262"/>
            <ac:spMk id="10" creationId="{96918796-2918-40D6-BE3A-4600C47FCD42}"/>
          </ac:spMkLst>
        </pc:spChg>
        <pc:graphicFrameChg chg="add mod">
          <ac:chgData name="Daniel Dobeš" userId="46aabc6b-ac8a-4516-905b-c307ec591238" providerId="ADAL" clId="{A1618B41-6AD4-4F17-AF30-61F2004B3852}" dt="2018-10-18T20:44:29.960" v="2780" actId="114"/>
          <ac:graphicFrameMkLst>
            <pc:docMk/>
            <pc:sldMk cId="3401202990" sldId="262"/>
            <ac:graphicFrameMk id="5" creationId="{085BED4D-081A-4A55-98C2-B82800F823AA}"/>
          </ac:graphicFrameMkLst>
        </pc:graphicFrameChg>
      </pc:sldChg>
      <pc:sldChg chg="addSp modSp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1228037854" sldId="263"/>
        </pc:sldMkLst>
        <pc:spChg chg="mod">
          <ac:chgData name="Daniel Dobeš" userId="46aabc6b-ac8a-4516-905b-c307ec591238" providerId="ADAL" clId="{A1618B41-6AD4-4F17-AF30-61F2004B3852}" dt="2018-10-18T20:28:07.954" v="2373" actId="26606"/>
          <ac:spMkLst>
            <pc:docMk/>
            <pc:sldMk cId="1228037854" sldId="263"/>
            <ac:spMk id="2" creationId="{96358965-6B05-4C6D-A168-E2791DE272C2}"/>
          </ac:spMkLst>
        </pc:spChg>
        <pc:spChg chg="add">
          <ac:chgData name="Daniel Dobeš" userId="46aabc6b-ac8a-4516-905b-c307ec591238" providerId="ADAL" clId="{A1618B41-6AD4-4F17-AF30-61F2004B3852}" dt="2018-10-18T20:28:07.954" v="2373" actId="26606"/>
          <ac:spMkLst>
            <pc:docMk/>
            <pc:sldMk cId="1228037854" sldId="263"/>
            <ac:spMk id="10" creationId="{A4AC5506-6312-4701-8D3C-40187889A947}"/>
          </ac:spMkLst>
        </pc:spChg>
        <pc:picChg chg="mod">
          <ac:chgData name="Daniel Dobeš" userId="46aabc6b-ac8a-4516-905b-c307ec591238" providerId="ADAL" clId="{A1618B41-6AD4-4F17-AF30-61F2004B3852}" dt="2018-10-18T20:28:07.954" v="2373" actId="26606"/>
          <ac:picMkLst>
            <pc:docMk/>
            <pc:sldMk cId="1228037854" sldId="263"/>
            <ac:picMk id="5" creationId="{29690D1D-F902-40CF-BA0F-D96C36BDE1DC}"/>
          </ac:picMkLst>
        </pc:picChg>
      </pc:sldChg>
      <pc:sldChg chg="addSp delSp modSp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309780843" sldId="264"/>
        </pc:sldMkLst>
        <pc:spChg chg="del mod">
          <ac:chgData name="Daniel Dobeš" userId="46aabc6b-ac8a-4516-905b-c307ec591238" providerId="ADAL" clId="{A1618B41-6AD4-4F17-AF30-61F2004B3852}" dt="2018-10-18T20:41:51.273" v="2747" actId="478"/>
          <ac:spMkLst>
            <pc:docMk/>
            <pc:sldMk cId="309780843" sldId="264"/>
            <ac:spMk id="2" creationId="{35AA1A54-5992-4A32-98BC-56FBCF0B912D}"/>
          </ac:spMkLst>
        </pc:spChg>
        <pc:spChg chg="del">
          <ac:chgData name="Daniel Dobeš" userId="46aabc6b-ac8a-4516-905b-c307ec591238" providerId="ADAL" clId="{A1618B41-6AD4-4F17-AF30-61F2004B3852}" dt="2018-10-18T19:08:42.588" v="445" actId="931"/>
          <ac:spMkLst>
            <pc:docMk/>
            <pc:sldMk cId="309780843" sldId="264"/>
            <ac:spMk id="3" creationId="{370B9FFE-C401-4B3C-882A-A8A5E7ECB05E}"/>
          </ac:spMkLst>
        </pc:spChg>
        <pc:spChg chg="add del mod">
          <ac:chgData name="Daniel Dobeš" userId="46aabc6b-ac8a-4516-905b-c307ec591238" providerId="ADAL" clId="{A1618B41-6AD4-4F17-AF30-61F2004B3852}" dt="2018-10-18T20:41:57.300" v="2748"/>
          <ac:spMkLst>
            <pc:docMk/>
            <pc:sldMk cId="309780843" sldId="264"/>
            <ac:spMk id="8" creationId="{521A2C72-9A50-4DD9-92E6-463B5C5C700F}"/>
          </ac:spMkLst>
        </pc:spChg>
        <pc:spChg chg="add del">
          <ac:chgData name="Daniel Dobeš" userId="46aabc6b-ac8a-4516-905b-c307ec591238" providerId="ADAL" clId="{A1618B41-6AD4-4F17-AF30-61F2004B3852}" dt="2018-10-18T20:31:51.369" v="2493" actId="26606"/>
          <ac:spMkLst>
            <pc:docMk/>
            <pc:sldMk cId="309780843" sldId="264"/>
            <ac:spMk id="10" creationId="{A4AC5506-6312-4701-8D3C-40187889A947}"/>
          </ac:spMkLst>
        </pc:spChg>
        <pc:spChg chg="add">
          <ac:chgData name="Daniel Dobeš" userId="46aabc6b-ac8a-4516-905b-c307ec591238" providerId="ADAL" clId="{A1618B41-6AD4-4F17-AF30-61F2004B3852}" dt="2018-10-18T20:41:57.300" v="2748"/>
          <ac:spMkLst>
            <pc:docMk/>
            <pc:sldMk cId="309780843" sldId="264"/>
            <ac:spMk id="11" creationId="{4D843193-3769-494D-9A09-F73C5220A65C}"/>
          </ac:spMkLst>
        </pc:spChg>
        <pc:spChg chg="add">
          <ac:chgData name="Daniel Dobeš" userId="46aabc6b-ac8a-4516-905b-c307ec591238" providerId="ADAL" clId="{A1618B41-6AD4-4F17-AF30-61F2004B3852}" dt="2018-10-18T20:31:51.369" v="2493" actId="26606"/>
          <ac:spMkLst>
            <pc:docMk/>
            <pc:sldMk cId="309780843" sldId="264"/>
            <ac:spMk id="15" creationId="{A4AC5506-6312-4701-8D3C-40187889A947}"/>
          </ac:spMkLst>
        </pc:spChg>
        <pc:picChg chg="add mod modCrop">
          <ac:chgData name="Daniel Dobeš" userId="46aabc6b-ac8a-4516-905b-c307ec591238" providerId="ADAL" clId="{A1618B41-6AD4-4F17-AF30-61F2004B3852}" dt="2018-10-18T20:27:50.017" v="2369" actId="26606"/>
          <ac:picMkLst>
            <pc:docMk/>
            <pc:sldMk cId="309780843" sldId="264"/>
            <ac:picMk id="5" creationId="{6B0989B5-7B5E-4C6B-AED6-D4CBEFE8D7AE}"/>
          </ac:picMkLst>
        </pc:picChg>
        <pc:picChg chg="add del">
          <ac:chgData name="Daniel Dobeš" userId="46aabc6b-ac8a-4516-905b-c307ec591238" providerId="ADAL" clId="{A1618B41-6AD4-4F17-AF30-61F2004B3852}" dt="2018-10-18T19:15:51.148" v="632" actId="478"/>
          <ac:picMkLst>
            <pc:docMk/>
            <pc:sldMk cId="309780843" sldId="264"/>
            <ac:picMk id="6" creationId="{2406D8E2-FA2A-4917-9B62-A8CEF9DD41B1}"/>
          </ac:picMkLst>
        </pc:picChg>
      </pc:sldChg>
      <pc:sldChg chg="addSp delSp modSp add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3134245932" sldId="265"/>
        </pc:sldMkLst>
        <pc:spChg chg="add del mod">
          <ac:chgData name="Daniel Dobeš" userId="46aabc6b-ac8a-4516-905b-c307ec591238" providerId="ADAL" clId="{A1618B41-6AD4-4F17-AF30-61F2004B3852}" dt="2018-10-18T20:37:26.900" v="2728" actId="26606"/>
          <ac:spMkLst>
            <pc:docMk/>
            <pc:sldMk cId="3134245932" sldId="265"/>
            <ac:spMk id="2" creationId="{83DE394B-4EE1-4196-B40B-4DA4CCE138F9}"/>
          </ac:spMkLst>
        </pc:spChg>
        <pc:spChg chg="add del mod">
          <ac:chgData name="Daniel Dobeš" userId="46aabc6b-ac8a-4516-905b-c307ec591238" providerId="ADAL" clId="{A1618B41-6AD4-4F17-AF30-61F2004B3852}" dt="2018-10-18T20:26:52.155" v="2353" actId="26606"/>
          <ac:spMkLst>
            <pc:docMk/>
            <pc:sldMk cId="3134245932" sldId="265"/>
            <ac:spMk id="3" creationId="{748F725C-46DF-4F94-B412-EE32D4348C45}"/>
          </ac:spMkLst>
        </pc:spChg>
        <pc:spChg chg="add del mod">
          <ac:chgData name="Daniel Dobeš" userId="46aabc6b-ac8a-4516-905b-c307ec591238" providerId="ADAL" clId="{A1618B41-6AD4-4F17-AF30-61F2004B3852}" dt="2018-10-18T19:03:20.964" v="12" actId="478"/>
          <ac:spMkLst>
            <pc:docMk/>
            <pc:sldMk cId="3134245932" sldId="265"/>
            <ac:spMk id="7" creationId="{BE92A2A4-12A2-43CD-A72D-4231C5385D20}"/>
          </ac:spMkLst>
        </pc:spChg>
        <pc:spChg chg="add del">
          <ac:chgData name="Daniel Dobeš" userId="46aabc6b-ac8a-4516-905b-c307ec591238" providerId="ADAL" clId="{A1618B41-6AD4-4F17-AF30-61F2004B3852}" dt="2018-10-18T20:37:26.900" v="2728" actId="26606"/>
          <ac:spMkLst>
            <pc:docMk/>
            <pc:sldMk cId="3134245932" sldId="265"/>
            <ac:spMk id="10" creationId="{42285737-90EE-47DC-AC80-8AE156B11969}"/>
          </ac:spMkLst>
        </pc:spChg>
        <pc:spChg chg="add del">
          <ac:chgData name="Daniel Dobeš" userId="46aabc6b-ac8a-4516-905b-c307ec591238" providerId="ADAL" clId="{A1618B41-6AD4-4F17-AF30-61F2004B3852}" dt="2018-10-18T20:37:26.650" v="2727" actId="26606"/>
          <ac:spMkLst>
            <pc:docMk/>
            <pc:sldMk cId="3134245932" sldId="265"/>
            <ac:spMk id="23" creationId="{96918796-2918-40D6-BE3A-4600C47FCD42}"/>
          </ac:spMkLst>
        </pc:spChg>
        <pc:spChg chg="add">
          <ac:chgData name="Daniel Dobeš" userId="46aabc6b-ac8a-4516-905b-c307ec591238" providerId="ADAL" clId="{A1618B41-6AD4-4F17-AF30-61F2004B3852}" dt="2018-10-18T20:37:26.900" v="2728" actId="26606"/>
          <ac:spMkLst>
            <pc:docMk/>
            <pc:sldMk cId="3134245932" sldId="265"/>
            <ac:spMk id="25" creationId="{96918796-2918-40D6-BE3A-4600C47FCD42}"/>
          </ac:spMkLst>
        </pc:spChg>
        <pc:grpChg chg="add del">
          <ac:chgData name="Daniel Dobeš" userId="46aabc6b-ac8a-4516-905b-c307ec591238" providerId="ADAL" clId="{A1618B41-6AD4-4F17-AF30-61F2004B3852}" dt="2018-10-18T20:37:26.900" v="2728" actId="26606"/>
          <ac:grpSpMkLst>
            <pc:docMk/>
            <pc:sldMk cId="3134245932" sldId="265"/>
            <ac:grpSpMk id="12" creationId="{B57BDC17-F1B3-455F-BBF1-680AA1F25C06}"/>
          </ac:grpSpMkLst>
        </pc:grpChg>
        <pc:graphicFrameChg chg="add mod modGraphic">
          <ac:chgData name="Daniel Dobeš" userId="46aabc6b-ac8a-4516-905b-c307ec591238" providerId="ADAL" clId="{A1618B41-6AD4-4F17-AF30-61F2004B3852}" dt="2018-10-18T20:48:56.769" v="2991"/>
          <ac:graphicFrameMkLst>
            <pc:docMk/>
            <pc:sldMk cId="3134245932" sldId="265"/>
            <ac:graphicFrameMk id="6" creationId="{0BAAFA4B-D9C8-4963-B0CB-E6AF2A94A8E6}"/>
          </ac:graphicFrameMkLst>
        </pc:graphicFrameChg>
        <pc:picChg chg="add del mod modCrop">
          <ac:chgData name="Daniel Dobeš" userId="46aabc6b-ac8a-4516-905b-c307ec591238" providerId="ADAL" clId="{A1618B41-6AD4-4F17-AF30-61F2004B3852}" dt="2018-10-18T19:03:23.357" v="18"/>
          <ac:picMkLst>
            <pc:docMk/>
            <pc:sldMk cId="3134245932" sldId="265"/>
            <ac:picMk id="5" creationId="{9FC2F60B-0CAA-4712-8699-858DEE3D68AB}"/>
          </ac:picMkLst>
        </pc:picChg>
        <pc:picChg chg="add del mod">
          <ac:chgData name="Daniel Dobeš" userId="46aabc6b-ac8a-4516-905b-c307ec591238" providerId="ADAL" clId="{A1618B41-6AD4-4F17-AF30-61F2004B3852}" dt="2018-10-18T19:06:18.529" v="426" actId="478"/>
          <ac:picMkLst>
            <pc:docMk/>
            <pc:sldMk cId="3134245932" sldId="265"/>
            <ac:picMk id="8" creationId="{51EBB39A-A914-467F-85B4-16F3A6C768BB}"/>
          </ac:picMkLst>
        </pc:picChg>
      </pc:sldChg>
      <pc:sldChg chg="addSp delSp modSp add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2047352312" sldId="267"/>
        </pc:sldMkLst>
        <pc:spChg chg="del mod">
          <ac:chgData name="Daniel Dobeš" userId="46aabc6b-ac8a-4516-905b-c307ec591238" providerId="ADAL" clId="{A1618B41-6AD4-4F17-AF30-61F2004B3852}" dt="2018-10-18T20:42:09.652" v="2751" actId="478"/>
          <ac:spMkLst>
            <pc:docMk/>
            <pc:sldMk cId="2047352312" sldId="267"/>
            <ac:spMk id="2" creationId="{A934EBDE-5505-4E5C-A134-52D263CBA551}"/>
          </ac:spMkLst>
        </pc:spChg>
        <pc:spChg chg="del">
          <ac:chgData name="Daniel Dobeš" userId="46aabc6b-ac8a-4516-905b-c307ec591238" providerId="ADAL" clId="{A1618B41-6AD4-4F17-AF30-61F2004B3852}" dt="2018-10-18T19:18:06.040" v="659"/>
          <ac:spMkLst>
            <pc:docMk/>
            <pc:sldMk cId="2047352312" sldId="267"/>
            <ac:spMk id="3" creationId="{BDE2C252-9C03-4211-B90C-18C0F1CD919E}"/>
          </ac:spMkLst>
        </pc:spChg>
        <pc:spChg chg="add del">
          <ac:chgData name="Daniel Dobeš" userId="46aabc6b-ac8a-4516-905b-c307ec591238" providerId="ADAL" clId="{A1618B41-6AD4-4F17-AF30-61F2004B3852}" dt="2018-10-18T20:42:08.064" v="2750"/>
          <ac:spMkLst>
            <pc:docMk/>
            <pc:sldMk cId="2047352312" sldId="267"/>
            <ac:spMk id="6" creationId="{33506DB2-68FF-4801-B0AE-7F492A4CA38D}"/>
          </ac:spMkLst>
        </pc:spChg>
        <pc:spChg chg="add del mod">
          <ac:chgData name="Daniel Dobeš" userId="46aabc6b-ac8a-4516-905b-c307ec591238" providerId="ADAL" clId="{A1618B41-6AD4-4F17-AF30-61F2004B3852}" dt="2018-10-18T20:42:27.758" v="2754" actId="478"/>
          <ac:spMkLst>
            <pc:docMk/>
            <pc:sldMk cId="2047352312" sldId="267"/>
            <ac:spMk id="7" creationId="{A9513475-6E54-4814-B14F-CBA4525E282C}"/>
          </ac:spMkLst>
        </pc:spChg>
        <pc:spChg chg="add">
          <ac:chgData name="Daniel Dobeš" userId="46aabc6b-ac8a-4516-905b-c307ec591238" providerId="ADAL" clId="{A1618B41-6AD4-4F17-AF30-61F2004B3852}" dt="2018-10-18T20:27:54.307" v="2370" actId="26606"/>
          <ac:spMkLst>
            <pc:docMk/>
            <pc:sldMk cId="2047352312" sldId="267"/>
            <ac:spMk id="9" creationId="{A4AC5506-6312-4701-8D3C-40187889A947}"/>
          </ac:spMkLst>
        </pc:spChg>
        <pc:spChg chg="add">
          <ac:chgData name="Daniel Dobeš" userId="46aabc6b-ac8a-4516-905b-c307ec591238" providerId="ADAL" clId="{A1618B41-6AD4-4F17-AF30-61F2004B3852}" dt="2018-10-18T20:42:11.148" v="2752"/>
          <ac:spMkLst>
            <pc:docMk/>
            <pc:sldMk cId="2047352312" sldId="267"/>
            <ac:spMk id="10" creationId="{CB37DB14-7E4C-4115-B2EB-C2E38A94EBCA}"/>
          </ac:spMkLst>
        </pc:spChg>
        <pc:picChg chg="add mod modCrop">
          <ac:chgData name="Daniel Dobeš" userId="46aabc6b-ac8a-4516-905b-c307ec591238" providerId="ADAL" clId="{A1618B41-6AD4-4F17-AF30-61F2004B3852}" dt="2018-10-18T20:27:54.307" v="2370" actId="26606"/>
          <ac:picMkLst>
            <pc:docMk/>
            <pc:sldMk cId="2047352312" sldId="267"/>
            <ac:picMk id="4" creationId="{CD71D88E-5E21-4D00-9A5B-FD8BAED3C025}"/>
          </ac:picMkLst>
        </pc:picChg>
      </pc:sldChg>
      <pc:sldChg chg="addSp delSp modSp add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1973641243" sldId="271"/>
        </pc:sldMkLst>
        <pc:spChg chg="mod">
          <ac:chgData name="Daniel Dobeš" userId="46aabc6b-ac8a-4516-905b-c307ec591238" providerId="ADAL" clId="{A1618B41-6AD4-4F17-AF30-61F2004B3852}" dt="2018-10-18T20:29:42.833" v="2438" actId="26606"/>
          <ac:spMkLst>
            <pc:docMk/>
            <pc:sldMk cId="1973641243" sldId="271"/>
            <ac:spMk id="2" creationId="{A1A696F7-5B7B-493E-856C-BD8B38C02A66}"/>
          </ac:spMkLst>
        </pc:spChg>
        <pc:spChg chg="add del mod">
          <ac:chgData name="Daniel Dobeš" userId="46aabc6b-ac8a-4516-905b-c307ec591238" providerId="ADAL" clId="{A1618B41-6AD4-4F17-AF30-61F2004B3852}" dt="2018-10-18T20:29:42.833" v="2438" actId="26606"/>
          <ac:spMkLst>
            <pc:docMk/>
            <pc:sldMk cId="1973641243" sldId="271"/>
            <ac:spMk id="3" creationId="{E1FB1C86-880F-4199-B9F8-499750B9001B}"/>
          </ac:spMkLst>
        </pc:spChg>
        <pc:spChg chg="add">
          <ac:chgData name="Daniel Dobeš" userId="46aabc6b-ac8a-4516-905b-c307ec591238" providerId="ADAL" clId="{A1618B41-6AD4-4F17-AF30-61F2004B3852}" dt="2018-10-18T20:29:42.833" v="2438" actId="26606"/>
          <ac:spMkLst>
            <pc:docMk/>
            <pc:sldMk cId="1973641243" sldId="271"/>
            <ac:spMk id="10" creationId="{96918796-2918-40D6-BE3A-4600C47FCD42}"/>
          </ac:spMkLst>
        </pc:spChg>
        <pc:graphicFrameChg chg="add mod">
          <ac:chgData name="Daniel Dobeš" userId="46aabc6b-ac8a-4516-905b-c307ec591238" providerId="ADAL" clId="{A1618B41-6AD4-4F17-AF30-61F2004B3852}" dt="2018-10-18T20:53:12.325" v="3191" actId="12100"/>
          <ac:graphicFrameMkLst>
            <pc:docMk/>
            <pc:sldMk cId="1973641243" sldId="271"/>
            <ac:graphicFrameMk id="6" creationId="{3404B5DB-0D58-44E6-BCB9-001955C55711}"/>
          </ac:graphicFrameMkLst>
        </pc:graphicFrameChg>
        <pc:picChg chg="add del mod modCrop">
          <ac:chgData name="Daniel Dobeš" userId="46aabc6b-ac8a-4516-905b-c307ec591238" providerId="ADAL" clId="{A1618B41-6AD4-4F17-AF30-61F2004B3852}" dt="2018-10-18T19:33:34.460" v="1099" actId="931"/>
          <ac:picMkLst>
            <pc:docMk/>
            <pc:sldMk cId="1973641243" sldId="271"/>
            <ac:picMk id="5" creationId="{6541DD02-3EB6-4D3A-8AA5-39CCA39EA73B}"/>
          </ac:picMkLst>
        </pc:picChg>
        <pc:picChg chg="add del mod">
          <ac:chgData name="Daniel Dobeš" userId="46aabc6b-ac8a-4516-905b-c307ec591238" providerId="ADAL" clId="{A1618B41-6AD4-4F17-AF30-61F2004B3852}" dt="2018-10-18T19:34:05.816" v="1113"/>
          <ac:picMkLst>
            <pc:docMk/>
            <pc:sldMk cId="1973641243" sldId="271"/>
            <ac:picMk id="7" creationId="{7E361088-7143-47BB-A102-94AB03459970}"/>
          </ac:picMkLst>
        </pc:picChg>
        <pc:picChg chg="add del mod modCrop">
          <ac:chgData name="Daniel Dobeš" userId="46aabc6b-ac8a-4516-905b-c307ec591238" providerId="ADAL" clId="{A1618B41-6AD4-4F17-AF30-61F2004B3852}" dt="2018-10-18T20:29:37.737" v="2437" actId="478"/>
          <ac:picMkLst>
            <pc:docMk/>
            <pc:sldMk cId="1973641243" sldId="271"/>
            <ac:picMk id="8" creationId="{8E8FAD29-7E59-4307-ACEF-859AA81977E6}"/>
          </ac:picMkLst>
        </pc:picChg>
      </pc:sldChg>
      <pc:sldChg chg="addSp delSp modSp add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3995224820" sldId="272"/>
        </pc:sldMkLst>
        <pc:spChg chg="mod">
          <ac:chgData name="Daniel Dobeš" userId="46aabc6b-ac8a-4516-905b-c307ec591238" providerId="ADAL" clId="{A1618B41-6AD4-4F17-AF30-61F2004B3852}" dt="2018-10-18T20:28:34.013" v="2420" actId="20577"/>
          <ac:spMkLst>
            <pc:docMk/>
            <pc:sldMk cId="3995224820" sldId="272"/>
            <ac:spMk id="2" creationId="{BEFFA499-D46D-4296-9C46-552F3B825A90}"/>
          </ac:spMkLst>
        </pc:spChg>
        <pc:spChg chg="del">
          <ac:chgData name="Daniel Dobeš" userId="46aabc6b-ac8a-4516-905b-c307ec591238" providerId="ADAL" clId="{A1618B41-6AD4-4F17-AF30-61F2004B3852}" dt="2018-10-18T19:36:45.542" v="1565"/>
          <ac:spMkLst>
            <pc:docMk/>
            <pc:sldMk cId="3995224820" sldId="272"/>
            <ac:spMk id="3" creationId="{F7F8860E-D6F5-497B-8EB5-37AB98DD302E}"/>
          </ac:spMkLst>
        </pc:spChg>
        <pc:spChg chg="add">
          <ac:chgData name="Daniel Dobeš" userId="46aabc6b-ac8a-4516-905b-c307ec591238" providerId="ADAL" clId="{A1618B41-6AD4-4F17-AF30-61F2004B3852}" dt="2018-10-18T20:28:18.207" v="2374" actId="26606"/>
          <ac:spMkLst>
            <pc:docMk/>
            <pc:sldMk cId="3995224820" sldId="272"/>
            <ac:spMk id="9" creationId="{A4AC5506-6312-4701-8D3C-40187889A947}"/>
          </ac:spMkLst>
        </pc:spChg>
        <pc:picChg chg="add mod modCrop">
          <ac:chgData name="Daniel Dobeš" userId="46aabc6b-ac8a-4516-905b-c307ec591238" providerId="ADAL" clId="{A1618B41-6AD4-4F17-AF30-61F2004B3852}" dt="2018-10-18T20:44:13.401" v="2779" actId="1076"/>
          <ac:picMkLst>
            <pc:docMk/>
            <pc:sldMk cId="3995224820" sldId="272"/>
            <ac:picMk id="4" creationId="{043AC835-94F0-43B6-AB38-2D34229DE91E}"/>
          </ac:picMkLst>
        </pc:picChg>
      </pc:sldChg>
      <pc:sldChg chg="addSp delSp modSp add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2235496195" sldId="276"/>
        </pc:sldMkLst>
        <pc:spChg chg="mod">
          <ac:chgData name="Daniel Dobeš" userId="46aabc6b-ac8a-4516-905b-c307ec591238" providerId="ADAL" clId="{A1618B41-6AD4-4F17-AF30-61F2004B3852}" dt="2018-10-18T20:29:29.892" v="2436" actId="26606"/>
          <ac:spMkLst>
            <pc:docMk/>
            <pc:sldMk cId="2235496195" sldId="276"/>
            <ac:spMk id="2" creationId="{D10239A8-1C91-42D1-9991-9B78CC9DB47A}"/>
          </ac:spMkLst>
        </pc:spChg>
        <pc:spChg chg="add del mod">
          <ac:chgData name="Daniel Dobeš" userId="46aabc6b-ac8a-4516-905b-c307ec591238" providerId="ADAL" clId="{A1618B41-6AD4-4F17-AF30-61F2004B3852}" dt="2018-10-18T20:29:29.892" v="2436" actId="26606"/>
          <ac:spMkLst>
            <pc:docMk/>
            <pc:sldMk cId="2235496195" sldId="276"/>
            <ac:spMk id="3" creationId="{EC7469BB-9C4F-4D4C-9E3D-679A4B72EA73}"/>
          </ac:spMkLst>
        </pc:spChg>
        <pc:spChg chg="add del">
          <ac:chgData name="Daniel Dobeš" userId="46aabc6b-ac8a-4516-905b-c307ec591238" providerId="ADAL" clId="{A1618B41-6AD4-4F17-AF30-61F2004B3852}" dt="2018-10-18T20:29:29.836" v="2435" actId="26606"/>
          <ac:spMkLst>
            <pc:docMk/>
            <pc:sldMk cId="2235496195" sldId="276"/>
            <ac:spMk id="10" creationId="{96918796-2918-40D6-BE3A-4600C47FCD42}"/>
          </ac:spMkLst>
        </pc:spChg>
        <pc:spChg chg="add">
          <ac:chgData name="Daniel Dobeš" userId="46aabc6b-ac8a-4516-905b-c307ec591238" providerId="ADAL" clId="{A1618B41-6AD4-4F17-AF30-61F2004B3852}" dt="2018-10-18T20:29:29.892" v="2436" actId="26606"/>
          <ac:spMkLst>
            <pc:docMk/>
            <pc:sldMk cId="2235496195" sldId="276"/>
            <ac:spMk id="12" creationId="{96918796-2918-40D6-BE3A-4600C47FCD42}"/>
          </ac:spMkLst>
        </pc:spChg>
        <pc:graphicFrameChg chg="add del">
          <ac:chgData name="Daniel Dobeš" userId="46aabc6b-ac8a-4516-905b-c307ec591238" providerId="ADAL" clId="{A1618B41-6AD4-4F17-AF30-61F2004B3852}" dt="2018-10-18T20:29:29.836" v="2435" actId="26606"/>
          <ac:graphicFrameMkLst>
            <pc:docMk/>
            <pc:sldMk cId="2235496195" sldId="276"/>
            <ac:graphicFrameMk id="5" creationId="{BCC9F20E-2259-498B-BBAB-4756CFA5003C}"/>
          </ac:graphicFrameMkLst>
        </pc:graphicFrameChg>
        <pc:graphicFrameChg chg="add mod">
          <ac:chgData name="Daniel Dobeš" userId="46aabc6b-ac8a-4516-905b-c307ec591238" providerId="ADAL" clId="{A1618B41-6AD4-4F17-AF30-61F2004B3852}" dt="2018-10-18T20:53:23.311" v="3192" actId="12100"/>
          <ac:graphicFrameMkLst>
            <pc:docMk/>
            <pc:sldMk cId="2235496195" sldId="276"/>
            <ac:graphicFrameMk id="13" creationId="{400E0422-ED55-4F53-8CA7-A08AEF5B1B77}"/>
          </ac:graphicFrameMkLst>
        </pc:graphicFrameChg>
        <pc:picChg chg="add del mod modCrop">
          <ac:chgData name="Daniel Dobeš" userId="46aabc6b-ac8a-4516-905b-c307ec591238" providerId="ADAL" clId="{A1618B41-6AD4-4F17-AF30-61F2004B3852}" dt="2018-10-18T19:51:23.212" v="1931" actId="478"/>
          <ac:picMkLst>
            <pc:docMk/>
            <pc:sldMk cId="2235496195" sldId="276"/>
            <ac:picMk id="4" creationId="{37C9A7F3-51B5-420A-97AC-4469AC8CAA93}"/>
          </ac:picMkLst>
        </pc:picChg>
      </pc:sldChg>
      <pc:sldChg chg="addSp delSp modSp add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3451171546" sldId="277"/>
        </pc:sldMkLst>
        <pc:spChg chg="del">
          <ac:chgData name="Daniel Dobeš" userId="46aabc6b-ac8a-4516-905b-c307ec591238" providerId="ADAL" clId="{A1618B41-6AD4-4F17-AF30-61F2004B3852}" dt="2018-10-18T19:51:02.494" v="1916"/>
          <ac:spMkLst>
            <pc:docMk/>
            <pc:sldMk cId="3451171546" sldId="277"/>
            <ac:spMk id="2" creationId="{635EB132-8161-41BC-984E-4BC14FB59C19}"/>
          </ac:spMkLst>
        </pc:spChg>
        <pc:spChg chg="del">
          <ac:chgData name="Daniel Dobeš" userId="46aabc6b-ac8a-4516-905b-c307ec591238" providerId="ADAL" clId="{A1618B41-6AD4-4F17-AF30-61F2004B3852}" dt="2018-10-18T19:47:11.835" v="1615"/>
          <ac:spMkLst>
            <pc:docMk/>
            <pc:sldMk cId="3451171546" sldId="277"/>
            <ac:spMk id="3" creationId="{4AF2DCA6-E707-48DD-89AE-624571FCC5E1}"/>
          </ac:spMkLst>
        </pc:spChg>
        <pc:spChg chg="add del mod">
          <ac:chgData name="Daniel Dobeš" userId="46aabc6b-ac8a-4516-905b-c307ec591238" providerId="ADAL" clId="{A1618B41-6AD4-4F17-AF30-61F2004B3852}" dt="2018-10-18T19:51:10.856" v="1925"/>
          <ac:spMkLst>
            <pc:docMk/>
            <pc:sldMk cId="3451171546" sldId="277"/>
            <ac:spMk id="7" creationId="{3E27677A-56CA-4DF9-B53D-330F4D6152F5}"/>
          </ac:spMkLst>
        </pc:spChg>
        <pc:spChg chg="add mod">
          <ac:chgData name="Daniel Dobeš" userId="46aabc6b-ac8a-4516-905b-c307ec591238" providerId="ADAL" clId="{A1618B41-6AD4-4F17-AF30-61F2004B3852}" dt="2018-10-18T20:28:48.594" v="2426" actId="26606"/>
          <ac:spMkLst>
            <pc:docMk/>
            <pc:sldMk cId="3451171546" sldId="277"/>
            <ac:spMk id="8" creationId="{A2C8F547-601A-4CF7-9D10-6DA513BE89DE}"/>
          </ac:spMkLst>
        </pc:spChg>
        <pc:spChg chg="add">
          <ac:chgData name="Daniel Dobeš" userId="46aabc6b-ac8a-4516-905b-c307ec591238" providerId="ADAL" clId="{A1618B41-6AD4-4F17-AF30-61F2004B3852}" dt="2018-10-18T20:28:48.594" v="2426" actId="26606"/>
          <ac:spMkLst>
            <pc:docMk/>
            <pc:sldMk cId="3451171546" sldId="277"/>
            <ac:spMk id="14" creationId="{A4AC5506-6312-4701-8D3C-40187889A947}"/>
          </ac:spMkLst>
        </pc:spChg>
        <pc:picChg chg="add del mod">
          <ac:chgData name="Daniel Dobeš" userId="46aabc6b-ac8a-4516-905b-c307ec591238" providerId="ADAL" clId="{A1618B41-6AD4-4F17-AF30-61F2004B3852}" dt="2018-10-18T19:50:56.452" v="1915" actId="478"/>
          <ac:picMkLst>
            <pc:docMk/>
            <pc:sldMk cId="3451171546" sldId="277"/>
            <ac:picMk id="5" creationId="{77CD0EBB-0E89-46F9-AE07-B6043DE882B7}"/>
          </ac:picMkLst>
        </pc:picChg>
        <pc:picChg chg="add mod">
          <ac:chgData name="Daniel Dobeš" userId="46aabc6b-ac8a-4516-905b-c307ec591238" providerId="ADAL" clId="{A1618B41-6AD4-4F17-AF30-61F2004B3852}" dt="2018-10-18T20:28:48.594" v="2426" actId="26606"/>
          <ac:picMkLst>
            <pc:docMk/>
            <pc:sldMk cId="3451171546" sldId="277"/>
            <ac:picMk id="9" creationId="{E8677F61-A187-421E-8863-2EC4B1DD9B3B}"/>
          </ac:picMkLst>
        </pc:picChg>
      </pc:sldChg>
      <pc:sldChg chg="addSp delSp modSp add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2107560253" sldId="278"/>
        </pc:sldMkLst>
        <pc:spChg chg="mod">
          <ac:chgData name="Daniel Dobeš" userId="46aabc6b-ac8a-4516-905b-c307ec591238" providerId="ADAL" clId="{A1618B41-6AD4-4F17-AF30-61F2004B3852}" dt="2018-10-18T20:29:12.489" v="2433" actId="26606"/>
          <ac:spMkLst>
            <pc:docMk/>
            <pc:sldMk cId="2107560253" sldId="278"/>
            <ac:spMk id="2" creationId="{16CA65E8-6B43-476F-9CD4-81E3D8F6F864}"/>
          </ac:spMkLst>
        </pc:spChg>
        <pc:spChg chg="add del mod">
          <ac:chgData name="Daniel Dobeš" userId="46aabc6b-ac8a-4516-905b-c307ec591238" providerId="ADAL" clId="{A1618B41-6AD4-4F17-AF30-61F2004B3852}" dt="2018-10-18T20:29:12.489" v="2433" actId="26606"/>
          <ac:spMkLst>
            <pc:docMk/>
            <pc:sldMk cId="2107560253" sldId="278"/>
            <ac:spMk id="3" creationId="{FC56A33F-70E3-4F46-B690-0CA2D8117D4B}"/>
          </ac:spMkLst>
        </pc:spChg>
        <pc:spChg chg="add del">
          <ac:chgData name="Daniel Dobeš" userId="46aabc6b-ac8a-4516-905b-c307ec591238" providerId="ADAL" clId="{A1618B41-6AD4-4F17-AF30-61F2004B3852}" dt="2018-10-18T20:29:12.346" v="2432" actId="26606"/>
          <ac:spMkLst>
            <pc:docMk/>
            <pc:sldMk cId="2107560253" sldId="278"/>
            <ac:spMk id="8" creationId="{4351DFE5-F63D-4BE0-BDA9-E3EB88F01AA5}"/>
          </ac:spMkLst>
        </pc:spChg>
        <pc:spChg chg="add del">
          <ac:chgData name="Daniel Dobeš" userId="46aabc6b-ac8a-4516-905b-c307ec591238" providerId="ADAL" clId="{A1618B41-6AD4-4F17-AF30-61F2004B3852}" dt="2018-10-18T20:29:03.996" v="2428" actId="26606"/>
          <ac:spMkLst>
            <pc:docMk/>
            <pc:sldMk cId="2107560253" sldId="278"/>
            <ac:spMk id="10" creationId="{42A5316D-ED2F-4F89-B4B4-8D9240B1A348}"/>
          </ac:spMkLst>
        </pc:spChg>
        <pc:spChg chg="add del">
          <ac:chgData name="Daniel Dobeš" userId="46aabc6b-ac8a-4516-905b-c307ec591238" providerId="ADAL" clId="{A1618B41-6AD4-4F17-AF30-61F2004B3852}" dt="2018-10-18T20:29:08.511" v="2430" actId="26606"/>
          <ac:spMkLst>
            <pc:docMk/>
            <pc:sldMk cId="2107560253" sldId="278"/>
            <ac:spMk id="12" creationId="{96918796-2918-40D6-BE3A-4600C47FCD42}"/>
          </ac:spMkLst>
        </pc:spChg>
        <pc:spChg chg="add del">
          <ac:chgData name="Daniel Dobeš" userId="46aabc6b-ac8a-4516-905b-c307ec591238" providerId="ADAL" clId="{A1618B41-6AD4-4F17-AF30-61F2004B3852}" dt="2018-10-18T20:29:12.346" v="2432" actId="26606"/>
          <ac:spMkLst>
            <pc:docMk/>
            <pc:sldMk cId="2107560253" sldId="278"/>
            <ac:spMk id="16" creationId="{FC56A33F-70E3-4F46-B690-0CA2D8117D4B}"/>
          </ac:spMkLst>
        </pc:spChg>
        <pc:spChg chg="add del">
          <ac:chgData name="Daniel Dobeš" userId="46aabc6b-ac8a-4516-905b-c307ec591238" providerId="ADAL" clId="{A1618B41-6AD4-4F17-AF30-61F2004B3852}" dt="2018-10-18T20:40:07.551" v="2734" actId="26606"/>
          <ac:spMkLst>
            <pc:docMk/>
            <pc:sldMk cId="2107560253" sldId="278"/>
            <ac:spMk id="18" creationId="{96918796-2918-40D6-BE3A-4600C47FCD42}"/>
          </ac:spMkLst>
        </pc:spChg>
        <pc:spChg chg="add">
          <ac:chgData name="Daniel Dobeš" userId="46aabc6b-ac8a-4516-905b-c307ec591238" providerId="ADAL" clId="{A1618B41-6AD4-4F17-AF30-61F2004B3852}" dt="2018-10-18T20:40:07.551" v="2734" actId="26606"/>
          <ac:spMkLst>
            <pc:docMk/>
            <pc:sldMk cId="2107560253" sldId="278"/>
            <ac:spMk id="24" creationId="{96918796-2918-40D6-BE3A-4600C47FCD42}"/>
          </ac:spMkLst>
        </pc:spChg>
        <pc:graphicFrameChg chg="add del">
          <ac:chgData name="Daniel Dobeš" userId="46aabc6b-ac8a-4516-905b-c307ec591238" providerId="ADAL" clId="{A1618B41-6AD4-4F17-AF30-61F2004B3852}" dt="2018-10-18T20:29:03.996" v="2428" actId="26606"/>
          <ac:graphicFrameMkLst>
            <pc:docMk/>
            <pc:sldMk cId="2107560253" sldId="278"/>
            <ac:graphicFrameMk id="5" creationId="{F8B0FA34-8FAD-4AA2-BB95-278F90AEC4F5}"/>
          </ac:graphicFrameMkLst>
        </pc:graphicFrameChg>
        <pc:graphicFrameChg chg="add del">
          <ac:chgData name="Daniel Dobeš" userId="46aabc6b-ac8a-4516-905b-c307ec591238" providerId="ADAL" clId="{A1618B41-6AD4-4F17-AF30-61F2004B3852}" dt="2018-10-18T20:29:08.511" v="2430" actId="26606"/>
          <ac:graphicFrameMkLst>
            <pc:docMk/>
            <pc:sldMk cId="2107560253" sldId="278"/>
            <ac:graphicFrameMk id="13" creationId="{C1AECEA7-A9EF-4FFB-A5FA-5F9A169A055D}"/>
          </ac:graphicFrameMkLst>
        </pc:graphicFrameChg>
        <pc:graphicFrameChg chg="add mod modGraphic">
          <ac:chgData name="Daniel Dobeš" userId="46aabc6b-ac8a-4516-905b-c307ec591238" providerId="ADAL" clId="{A1618B41-6AD4-4F17-AF30-61F2004B3852}" dt="2018-10-18T20:52:47.351" v="3190" actId="12100"/>
          <ac:graphicFrameMkLst>
            <pc:docMk/>
            <pc:sldMk cId="2107560253" sldId="278"/>
            <ac:graphicFrameMk id="19" creationId="{C1AECEA7-A9EF-4FFB-A5FA-5F9A169A055D}"/>
          </ac:graphicFrameMkLst>
        </pc:graphicFrameChg>
        <pc:picChg chg="add del">
          <ac:chgData name="Daniel Dobeš" userId="46aabc6b-ac8a-4516-905b-c307ec591238" providerId="ADAL" clId="{A1618B41-6AD4-4F17-AF30-61F2004B3852}" dt="2018-10-18T20:29:12.346" v="2432" actId="26606"/>
          <ac:picMkLst>
            <pc:docMk/>
            <pc:sldMk cId="2107560253" sldId="278"/>
            <ac:picMk id="15" creationId="{3AA16612-ACD2-4A16-8F2B-4514FD6BF28F}"/>
          </ac:picMkLst>
        </pc:picChg>
      </pc:sldChg>
      <pc:sldChg chg="addSp delSp modSp add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1020064469" sldId="279"/>
        </pc:sldMkLst>
        <pc:spChg chg="mod">
          <ac:chgData name="Daniel Dobeš" userId="46aabc6b-ac8a-4516-905b-c307ec591238" providerId="ADAL" clId="{A1618B41-6AD4-4F17-AF30-61F2004B3852}" dt="2018-10-18T20:28:44.563" v="2425" actId="26606"/>
          <ac:spMkLst>
            <pc:docMk/>
            <pc:sldMk cId="1020064469" sldId="279"/>
            <ac:spMk id="2" creationId="{8366FDE7-1C5B-4B41-8ABB-25F0A3B11561}"/>
          </ac:spMkLst>
        </pc:spChg>
        <pc:spChg chg="add del">
          <ac:chgData name="Daniel Dobeš" userId="46aabc6b-ac8a-4516-905b-c307ec591238" providerId="ADAL" clId="{A1618B41-6AD4-4F17-AF30-61F2004B3852}" dt="2018-10-18T19:56:42.152" v="1942"/>
          <ac:spMkLst>
            <pc:docMk/>
            <pc:sldMk cId="1020064469" sldId="279"/>
            <ac:spMk id="3" creationId="{2D3A8380-9CC3-4E8B-90E1-C8767DF824C1}"/>
          </ac:spMkLst>
        </pc:spChg>
        <pc:spChg chg="add">
          <ac:chgData name="Daniel Dobeš" userId="46aabc6b-ac8a-4516-905b-c307ec591238" providerId="ADAL" clId="{A1618B41-6AD4-4F17-AF30-61F2004B3852}" dt="2018-10-18T20:28:44.563" v="2425" actId="26606"/>
          <ac:spMkLst>
            <pc:docMk/>
            <pc:sldMk cId="1020064469" sldId="279"/>
            <ac:spMk id="11" creationId="{A4AC5506-6312-4701-8D3C-40187889A947}"/>
          </ac:spMkLst>
        </pc:spChg>
        <pc:picChg chg="add del mod">
          <ac:chgData name="Daniel Dobeš" userId="46aabc6b-ac8a-4516-905b-c307ec591238" providerId="ADAL" clId="{A1618B41-6AD4-4F17-AF30-61F2004B3852}" dt="2018-10-18T19:56:34.976" v="1941" actId="931"/>
          <ac:picMkLst>
            <pc:docMk/>
            <pc:sldMk cId="1020064469" sldId="279"/>
            <ac:picMk id="5" creationId="{B501C2B2-A555-463F-A276-27C8E6E0441E}"/>
          </ac:picMkLst>
        </pc:picChg>
        <pc:picChg chg="add mod modCrop">
          <ac:chgData name="Daniel Dobeš" userId="46aabc6b-ac8a-4516-905b-c307ec591238" providerId="ADAL" clId="{A1618B41-6AD4-4F17-AF30-61F2004B3852}" dt="2018-10-18T20:28:44.563" v="2425" actId="26606"/>
          <ac:picMkLst>
            <pc:docMk/>
            <pc:sldMk cId="1020064469" sldId="279"/>
            <ac:picMk id="6" creationId="{11E093C8-6F5C-402D-A4B2-79180E9E8621}"/>
          </ac:picMkLst>
        </pc:picChg>
      </pc:sldChg>
      <pc:sldChg chg="addSp delSp modSp add mod modTransition setBg">
        <pc:chgData name="Daniel Dobeš" userId="46aabc6b-ac8a-4516-905b-c307ec591238" providerId="ADAL" clId="{A1618B41-6AD4-4F17-AF30-61F2004B3852}" dt="2018-10-18T21:02:29.858" v="3486"/>
        <pc:sldMkLst>
          <pc:docMk/>
          <pc:sldMk cId="2895193533" sldId="280"/>
        </pc:sldMkLst>
        <pc:spChg chg="mod">
          <ac:chgData name="Daniel Dobeš" userId="46aabc6b-ac8a-4516-905b-c307ec591238" providerId="ADAL" clId="{A1618B41-6AD4-4F17-AF30-61F2004B3852}" dt="2018-10-18T20:30:53.282" v="2477" actId="26606"/>
          <ac:spMkLst>
            <pc:docMk/>
            <pc:sldMk cId="2895193533" sldId="280"/>
            <ac:spMk id="2" creationId="{FCDC4872-29EE-450F-B63D-06816745F3A2}"/>
          </ac:spMkLst>
        </pc:spChg>
        <pc:spChg chg="add del mod">
          <ac:chgData name="Daniel Dobeš" userId="46aabc6b-ac8a-4516-905b-c307ec591238" providerId="ADAL" clId="{A1618B41-6AD4-4F17-AF30-61F2004B3852}" dt="2018-10-18T20:30:53.282" v="2477" actId="26606"/>
          <ac:spMkLst>
            <pc:docMk/>
            <pc:sldMk cId="2895193533" sldId="280"/>
            <ac:spMk id="3" creationId="{829A6F1F-0BE6-44C2-9B43-5274B3D6B3E6}"/>
          </ac:spMkLst>
        </pc:spChg>
        <pc:spChg chg="add">
          <ac:chgData name="Daniel Dobeš" userId="46aabc6b-ac8a-4516-905b-c307ec591238" providerId="ADAL" clId="{A1618B41-6AD4-4F17-AF30-61F2004B3852}" dt="2018-10-18T20:30:53.282" v="2477" actId="26606"/>
          <ac:spMkLst>
            <pc:docMk/>
            <pc:sldMk cId="2895193533" sldId="280"/>
            <ac:spMk id="10" creationId="{96918796-2918-40D6-BE3A-4600C47FCD42}"/>
          </ac:spMkLst>
        </pc:spChg>
        <pc:graphicFrameChg chg="add mod">
          <ac:chgData name="Daniel Dobeš" userId="46aabc6b-ac8a-4516-905b-c307ec591238" providerId="ADAL" clId="{A1618B41-6AD4-4F17-AF30-61F2004B3852}" dt="2018-10-18T20:31:14.694" v="2486" actId="1076"/>
          <ac:graphicFrameMkLst>
            <pc:docMk/>
            <pc:sldMk cId="2895193533" sldId="280"/>
            <ac:graphicFrameMk id="7" creationId="{A245C79C-AF56-423F-AD8B-170B605239F4}"/>
          </ac:graphicFrameMkLst>
        </pc:graphicFrameChg>
        <pc:picChg chg="add del">
          <ac:chgData name="Daniel Dobeš" userId="46aabc6b-ac8a-4516-905b-c307ec591238" providerId="ADAL" clId="{A1618B41-6AD4-4F17-AF30-61F2004B3852}" dt="2018-10-18T20:30:23.165" v="2445"/>
          <ac:picMkLst>
            <pc:docMk/>
            <pc:sldMk cId="2895193533" sldId="280"/>
            <ac:picMk id="4" creationId="{041E9AB8-5B2E-4FED-8BE5-9BC0BC378BD5}"/>
          </ac:picMkLst>
        </pc:picChg>
        <pc:picChg chg="add del">
          <ac:chgData name="Daniel Dobeš" userId="46aabc6b-ac8a-4516-905b-c307ec591238" providerId="ADAL" clId="{A1618B41-6AD4-4F17-AF30-61F2004B3852}" dt="2018-10-18T20:30:49.025" v="2476" actId="478"/>
          <ac:picMkLst>
            <pc:docMk/>
            <pc:sldMk cId="2895193533" sldId="280"/>
            <ac:picMk id="5" creationId="{30FBA461-21ED-456E-A1E6-BDDEABA506EE}"/>
          </ac:picMkLst>
        </pc:picChg>
        <pc:picChg chg="add del">
          <ac:chgData name="Daniel Dobeš" userId="46aabc6b-ac8a-4516-905b-c307ec591238" providerId="ADAL" clId="{A1618B41-6AD4-4F17-AF30-61F2004B3852}" dt="2018-10-18T20:30:49.025" v="2476" actId="478"/>
          <ac:picMkLst>
            <pc:docMk/>
            <pc:sldMk cId="2895193533" sldId="280"/>
            <ac:picMk id="6" creationId="{038AE1EA-540A-4B2C-B8C4-585BD266D968}"/>
          </ac:picMkLst>
        </pc:picChg>
        <pc:picChg chg="add mod">
          <ac:chgData name="Daniel Dobeš" userId="46aabc6b-ac8a-4516-905b-c307ec591238" providerId="ADAL" clId="{A1618B41-6AD4-4F17-AF30-61F2004B3852}" dt="2018-10-18T20:31:18.404" v="2487" actId="1076"/>
          <ac:picMkLst>
            <pc:docMk/>
            <pc:sldMk cId="2895193533" sldId="280"/>
            <ac:picMk id="9" creationId="{40B8638D-CC00-4AB9-8620-0D06DFCD8680}"/>
          </ac:picMkLst>
        </pc:picChg>
        <pc:picChg chg="add mod modCrop">
          <ac:chgData name="Daniel Dobeš" userId="46aabc6b-ac8a-4516-905b-c307ec591238" providerId="ADAL" clId="{A1618B41-6AD4-4F17-AF30-61F2004B3852}" dt="2018-10-18T20:31:35.076" v="2492" actId="1076"/>
          <ac:picMkLst>
            <pc:docMk/>
            <pc:sldMk cId="2895193533" sldId="280"/>
            <ac:picMk id="11" creationId="{8B9939EB-A70C-4892-AB85-40AC718C93D9}"/>
          </ac:picMkLst>
        </pc:picChg>
      </pc:sldChg>
      <pc:sldChg chg="addSp delSp modSp add ord modTransition">
        <pc:chgData name="Daniel Dobeš" userId="46aabc6b-ac8a-4516-905b-c307ec591238" providerId="ADAL" clId="{A1618B41-6AD4-4F17-AF30-61F2004B3852}" dt="2018-10-18T21:02:29.858" v="3486"/>
        <pc:sldMkLst>
          <pc:docMk/>
          <pc:sldMk cId="3921261092" sldId="282"/>
        </pc:sldMkLst>
        <pc:spChg chg="mod">
          <ac:chgData name="Daniel Dobeš" userId="46aabc6b-ac8a-4516-905b-c307ec591238" providerId="ADAL" clId="{A1618B41-6AD4-4F17-AF30-61F2004B3852}" dt="2018-10-18T20:36:01.314" v="2698" actId="26606"/>
          <ac:spMkLst>
            <pc:docMk/>
            <pc:sldMk cId="3921261092" sldId="282"/>
            <ac:spMk id="2" creationId="{FCDC4872-29EE-450F-B63D-06816745F3A2}"/>
          </ac:spMkLst>
        </pc:spChg>
        <pc:spChg chg="add del">
          <ac:chgData name="Daniel Dobeš" userId="46aabc6b-ac8a-4516-905b-c307ec591238" providerId="ADAL" clId="{A1618B41-6AD4-4F17-AF30-61F2004B3852}" dt="2018-10-18T20:36:01.314" v="2698" actId="26606"/>
          <ac:spMkLst>
            <pc:docMk/>
            <pc:sldMk cId="3921261092" sldId="282"/>
            <ac:spMk id="10" creationId="{96918796-2918-40D6-BE3A-4600C47FCD42}"/>
          </ac:spMkLst>
        </pc:spChg>
        <pc:spChg chg="add del">
          <ac:chgData name="Daniel Dobeš" userId="46aabc6b-ac8a-4516-905b-c307ec591238" providerId="ADAL" clId="{A1618B41-6AD4-4F17-AF30-61F2004B3852}" dt="2018-10-18T20:36:01.314" v="2698" actId="26606"/>
          <ac:spMkLst>
            <pc:docMk/>
            <pc:sldMk cId="3921261092" sldId="282"/>
            <ac:spMk id="17" creationId="{99899462-FC16-43B0-966B-FCA263450716}"/>
          </ac:spMkLst>
        </pc:spChg>
        <pc:graphicFrameChg chg="mod ord modGraphic">
          <ac:chgData name="Daniel Dobeš" userId="46aabc6b-ac8a-4516-905b-c307ec591238" providerId="ADAL" clId="{A1618B41-6AD4-4F17-AF30-61F2004B3852}" dt="2018-10-18T20:38:55.258" v="2733" actId="12100"/>
          <ac:graphicFrameMkLst>
            <pc:docMk/>
            <pc:sldMk cId="3921261092" sldId="282"/>
            <ac:graphicFrameMk id="7" creationId="{A245C79C-AF56-423F-AD8B-170B605239F4}"/>
          </ac:graphicFrameMkLst>
        </pc:graphicFrameChg>
        <pc:picChg chg="add mod">
          <ac:chgData name="Daniel Dobeš" userId="46aabc6b-ac8a-4516-905b-c307ec591238" providerId="ADAL" clId="{A1618B41-6AD4-4F17-AF30-61F2004B3852}" dt="2018-10-18T20:36:07.667" v="2701" actId="14100"/>
          <ac:picMkLst>
            <pc:docMk/>
            <pc:sldMk cId="3921261092" sldId="282"/>
            <ac:picMk id="8" creationId="{B6CEB6B5-6B50-46D2-BA9D-7C80E37704C4}"/>
          </ac:picMkLst>
        </pc:picChg>
        <pc:picChg chg="del">
          <ac:chgData name="Daniel Dobeš" userId="46aabc6b-ac8a-4516-905b-c307ec591238" providerId="ADAL" clId="{A1618B41-6AD4-4F17-AF30-61F2004B3852}" dt="2018-10-18T20:35:48.212" v="2694" actId="478"/>
          <ac:picMkLst>
            <pc:docMk/>
            <pc:sldMk cId="3921261092" sldId="282"/>
            <ac:picMk id="9" creationId="{40B8638D-CC00-4AB9-8620-0D06DFCD8680}"/>
          </ac:picMkLst>
        </pc:picChg>
        <pc:picChg chg="del">
          <ac:chgData name="Daniel Dobeš" userId="46aabc6b-ac8a-4516-905b-c307ec591238" providerId="ADAL" clId="{A1618B41-6AD4-4F17-AF30-61F2004B3852}" dt="2018-10-18T20:35:48.740" v="2695" actId="478"/>
          <ac:picMkLst>
            <pc:docMk/>
            <pc:sldMk cId="3921261092" sldId="282"/>
            <ac:picMk id="11" creationId="{8B9939EB-A70C-4892-AB85-40AC718C93D9}"/>
          </ac:picMkLst>
        </pc:picChg>
        <pc:picChg chg="add mod">
          <ac:chgData name="Daniel Dobeš" userId="46aabc6b-ac8a-4516-905b-c307ec591238" providerId="ADAL" clId="{A1618B41-6AD4-4F17-AF30-61F2004B3852}" dt="2018-10-18T20:36:12.476" v="2705" actId="1076"/>
          <ac:picMkLst>
            <pc:docMk/>
            <pc:sldMk cId="3921261092" sldId="282"/>
            <ac:picMk id="12" creationId="{3CA0189E-9696-45AF-8A63-ECCFA75D3482}"/>
          </ac:picMkLst>
        </pc:picChg>
        <pc:cxnChg chg="add del">
          <ac:chgData name="Daniel Dobeš" userId="46aabc6b-ac8a-4516-905b-c307ec591238" providerId="ADAL" clId="{A1618B41-6AD4-4F17-AF30-61F2004B3852}" dt="2018-10-18T20:36:01.314" v="2698" actId="26606"/>
          <ac:cxnSpMkLst>
            <pc:docMk/>
            <pc:sldMk cId="3921261092" sldId="282"/>
            <ac:cxnSpMk id="19" creationId="{AAFEA932-2DF1-410C-A00A-7A1E7DBF7511}"/>
          </ac:cxnSpMkLst>
        </pc:cxnChg>
      </pc:sldChg>
      <pc:sldChg chg="addSp delSp modSp add ord modTransition">
        <pc:chgData name="Daniel Dobeš" userId="46aabc6b-ac8a-4516-905b-c307ec591238" providerId="ADAL" clId="{A1618B41-6AD4-4F17-AF30-61F2004B3852}" dt="2018-10-18T21:02:29.858" v="3486"/>
        <pc:sldMkLst>
          <pc:docMk/>
          <pc:sldMk cId="1863771971" sldId="283"/>
        </pc:sldMkLst>
        <pc:spChg chg="mod">
          <ac:chgData name="Daniel Dobeš" userId="46aabc6b-ac8a-4516-905b-c307ec591238" providerId="ADAL" clId="{A1618B41-6AD4-4F17-AF30-61F2004B3852}" dt="2018-10-18T20:36:49.890" v="2716" actId="20577"/>
          <ac:spMkLst>
            <pc:docMk/>
            <pc:sldMk cId="1863771971" sldId="283"/>
            <ac:spMk id="2" creationId="{FCDC4872-29EE-450F-B63D-06816745F3A2}"/>
          </ac:spMkLst>
        </pc:spChg>
        <pc:graphicFrameChg chg="mod">
          <ac:chgData name="Daniel Dobeš" userId="46aabc6b-ac8a-4516-905b-c307ec591238" providerId="ADAL" clId="{A1618B41-6AD4-4F17-AF30-61F2004B3852}" dt="2018-10-18T20:38:43.253" v="2732" actId="12100"/>
          <ac:graphicFrameMkLst>
            <pc:docMk/>
            <pc:sldMk cId="1863771971" sldId="283"/>
            <ac:graphicFrameMk id="7" creationId="{A245C79C-AF56-423F-AD8B-170B605239F4}"/>
          </ac:graphicFrameMkLst>
        </pc:graphicFrameChg>
        <pc:picChg chg="del">
          <ac:chgData name="Daniel Dobeš" userId="46aabc6b-ac8a-4516-905b-c307ec591238" providerId="ADAL" clId="{A1618B41-6AD4-4F17-AF30-61F2004B3852}" dt="2018-10-18T20:36:41.669" v="2710" actId="478"/>
          <ac:picMkLst>
            <pc:docMk/>
            <pc:sldMk cId="1863771971" sldId="283"/>
            <ac:picMk id="8" creationId="{B6CEB6B5-6B50-46D2-BA9D-7C80E37704C4}"/>
          </ac:picMkLst>
        </pc:picChg>
        <pc:picChg chg="add mod">
          <ac:chgData name="Daniel Dobeš" userId="46aabc6b-ac8a-4516-905b-c307ec591238" providerId="ADAL" clId="{A1618B41-6AD4-4F17-AF30-61F2004B3852}" dt="2018-10-18T20:37:05.789" v="2724" actId="1076"/>
          <ac:picMkLst>
            <pc:docMk/>
            <pc:sldMk cId="1863771971" sldId="283"/>
            <ac:picMk id="9" creationId="{2E4C13F7-F12C-411F-A05C-CAB944F281C1}"/>
          </ac:picMkLst>
        </pc:picChg>
        <pc:picChg chg="add mod">
          <ac:chgData name="Daniel Dobeš" userId="46aabc6b-ac8a-4516-905b-c307ec591238" providerId="ADAL" clId="{A1618B41-6AD4-4F17-AF30-61F2004B3852}" dt="2018-10-18T20:37:00.986" v="2721" actId="1076"/>
          <ac:picMkLst>
            <pc:docMk/>
            <pc:sldMk cId="1863771971" sldId="283"/>
            <ac:picMk id="11" creationId="{F822842D-B0E4-48F2-951C-26811531C7A8}"/>
          </ac:picMkLst>
        </pc:picChg>
        <pc:picChg chg="del">
          <ac:chgData name="Daniel Dobeš" userId="46aabc6b-ac8a-4516-905b-c307ec591238" providerId="ADAL" clId="{A1618B41-6AD4-4F17-AF30-61F2004B3852}" dt="2018-10-18T20:36:41.669" v="2710" actId="478"/>
          <ac:picMkLst>
            <pc:docMk/>
            <pc:sldMk cId="1863771971" sldId="283"/>
            <ac:picMk id="12" creationId="{3CA0189E-9696-45AF-8A63-ECCFA75D3482}"/>
          </ac:picMkLst>
        </pc:picChg>
      </pc:sldChg>
      <pc:sldChg chg="modSp add ord modTransition">
        <pc:chgData name="Daniel Dobeš" userId="46aabc6b-ac8a-4516-905b-c307ec591238" providerId="ADAL" clId="{A1618B41-6AD4-4F17-AF30-61F2004B3852}" dt="2018-10-18T21:02:29.858" v="3486"/>
        <pc:sldMkLst>
          <pc:docMk/>
          <pc:sldMk cId="496806188" sldId="284"/>
        </pc:sldMkLst>
        <pc:spChg chg="mod">
          <ac:chgData name="Daniel Dobeš" userId="46aabc6b-ac8a-4516-905b-c307ec591238" providerId="ADAL" clId="{A1618B41-6AD4-4F17-AF30-61F2004B3852}" dt="2018-10-18T21:01:56.096" v="3475" actId="20577"/>
          <ac:spMkLst>
            <pc:docMk/>
            <pc:sldMk cId="496806188" sldId="284"/>
            <ac:spMk id="2" creationId="{679E4023-6DFB-4D07-A44B-A2F443E5BFDD}"/>
          </ac:spMkLst>
        </pc:spChg>
        <pc:spChg chg="mod">
          <ac:chgData name="Daniel Dobeš" userId="46aabc6b-ac8a-4516-905b-c307ec591238" providerId="ADAL" clId="{A1618B41-6AD4-4F17-AF30-61F2004B3852}" dt="2018-10-18T21:02:06.568" v="3484" actId="20577"/>
          <ac:spMkLst>
            <pc:docMk/>
            <pc:sldMk cId="496806188" sldId="284"/>
            <ac:spMk id="3" creationId="{7A62808E-6E3E-412F-9974-FDF74C3CF0DA}"/>
          </ac:spMkLst>
        </pc:spChg>
        <pc:spChg chg="mod">
          <ac:chgData name="Daniel Dobeš" userId="46aabc6b-ac8a-4516-905b-c307ec591238" providerId="ADAL" clId="{A1618B41-6AD4-4F17-AF30-61F2004B3852}" dt="2018-10-18T21:00:59.626" v="3310" actId="1038"/>
          <ac:spMkLst>
            <pc:docMk/>
            <pc:sldMk cId="496806188" sldId="284"/>
            <ac:spMk id="22" creationId="{07486B1D-9AB7-41A0-8270-B2E47678E8D2}"/>
          </ac:spMkLst>
        </pc:spChg>
      </pc:sldChg>
      <pc:sldMasterChg chg="modTransition modSldLayout">
        <pc:chgData name="Daniel Dobeš" userId="46aabc6b-ac8a-4516-905b-c307ec591238" providerId="ADAL" clId="{A1618B41-6AD4-4F17-AF30-61F2004B3852}" dt="2018-10-18T21:02:29.858" v="3486"/>
        <pc:sldMasterMkLst>
          <pc:docMk/>
          <pc:sldMasterMk cId="207078482" sldId="2147483648"/>
        </pc:sldMasterMkLst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3261512983" sldId="2147483649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3790896703" sldId="2147483650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2707545560" sldId="2147483651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1699573671" sldId="2147483652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1021506161" sldId="2147483653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4292006638" sldId="2147483654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1710706033" sldId="2147483655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7001411" sldId="2147483656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4046943345" sldId="2147483657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1551853020" sldId="2147483658"/>
          </pc:sldLayoutMkLst>
        </pc:sldLayoutChg>
        <pc:sldLayoutChg chg="modTransition">
          <pc:chgData name="Daniel Dobeš" userId="46aabc6b-ac8a-4516-905b-c307ec591238" providerId="ADAL" clId="{A1618B41-6AD4-4F17-AF30-61F2004B3852}" dt="2018-10-18T21:02:29.858" v="3486"/>
          <pc:sldLayoutMkLst>
            <pc:docMk/>
            <pc:sldMasterMk cId="207078482" sldId="2147483648"/>
            <pc:sldLayoutMk cId="2856992814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6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09EC5-DF62-4A4A-AF6E-EC8E1BF39556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8AE9AA-0096-4FE1-AB89-FA3ECDB96916}">
      <dgm:prSet/>
      <dgm:spPr/>
      <dgm:t>
        <a:bodyPr/>
        <a:lstStyle/>
        <a:p>
          <a:r>
            <a:rPr lang="cs-CZ" dirty="0" smtClean="0"/>
            <a:t>Základní informace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18FC55D-6835-4DC7-9547-BC4241A74631}" type="parTrans" cxnId="{87803227-D406-464B-BAB9-294BFB8C3372}">
      <dgm:prSet/>
      <dgm:spPr/>
      <dgm:t>
        <a:bodyPr/>
        <a:lstStyle/>
        <a:p>
          <a:endParaRPr lang="en-US"/>
        </a:p>
      </dgm:t>
    </dgm:pt>
    <dgm:pt modelId="{ACCC053A-F9EF-44AC-9355-1FAC7E8FF71B}" type="sibTrans" cxnId="{87803227-D406-464B-BAB9-294BFB8C3372}">
      <dgm:prSet/>
      <dgm:spPr/>
      <dgm:t>
        <a:bodyPr/>
        <a:lstStyle/>
        <a:p>
          <a:endParaRPr lang="en-US"/>
        </a:p>
      </dgm:t>
    </dgm:pt>
    <dgm:pt modelId="{F0E5A980-26AD-4596-8C17-85189557F847}">
      <dgm:prSet/>
      <dgm:spPr/>
      <dgm:t>
        <a:bodyPr/>
        <a:lstStyle/>
        <a:p>
          <a:r>
            <a:rPr lang="cs-CZ" dirty="0" smtClean="0"/>
            <a:t>Příklad 1</a:t>
          </a:r>
          <a:endParaRPr lang="en-US" dirty="0"/>
        </a:p>
      </dgm:t>
    </dgm:pt>
    <dgm:pt modelId="{9DA7D8D1-2280-41C3-91F9-4C32A2359FA1}" type="parTrans" cxnId="{EC7961B4-9E47-45B3-B5C2-4DDB8C5D2E5F}">
      <dgm:prSet/>
      <dgm:spPr/>
      <dgm:t>
        <a:bodyPr/>
        <a:lstStyle/>
        <a:p>
          <a:endParaRPr lang="en-US"/>
        </a:p>
      </dgm:t>
    </dgm:pt>
    <dgm:pt modelId="{71A30E2A-BEFB-43E7-9499-E5E183CB41DE}" type="sibTrans" cxnId="{EC7961B4-9E47-45B3-B5C2-4DDB8C5D2E5F}">
      <dgm:prSet/>
      <dgm:spPr/>
      <dgm:t>
        <a:bodyPr/>
        <a:lstStyle/>
        <a:p>
          <a:endParaRPr lang="en-US"/>
        </a:p>
      </dgm:t>
    </dgm:pt>
    <dgm:pt modelId="{D3123615-6A12-45FE-B8F5-A4FFB357AB37}">
      <dgm:prSet/>
      <dgm:spPr/>
      <dgm:t>
        <a:bodyPr/>
        <a:lstStyle/>
        <a:p>
          <a:r>
            <a:rPr lang="cs-CZ" dirty="0" smtClean="0"/>
            <a:t>Příklad 2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F0E8212-969B-4805-B545-33ACDEC73E9F}" type="parTrans" cxnId="{241DCC05-ADE8-4053-962D-A4338DE6417A}">
      <dgm:prSet/>
      <dgm:spPr/>
      <dgm:t>
        <a:bodyPr/>
        <a:lstStyle/>
        <a:p>
          <a:endParaRPr lang="en-US"/>
        </a:p>
      </dgm:t>
    </dgm:pt>
    <dgm:pt modelId="{093CB954-5F9B-4A60-A998-07256F24519F}" type="sibTrans" cxnId="{241DCC05-ADE8-4053-962D-A4338DE6417A}">
      <dgm:prSet/>
      <dgm:spPr/>
      <dgm:t>
        <a:bodyPr/>
        <a:lstStyle/>
        <a:p>
          <a:endParaRPr lang="en-US"/>
        </a:p>
      </dgm:t>
    </dgm:pt>
    <dgm:pt modelId="{CC16516D-5889-4406-8776-F7C9BC5D939C}">
      <dgm:prSet/>
      <dgm:spPr/>
      <dgm:t>
        <a:bodyPr/>
        <a:lstStyle/>
        <a:p>
          <a:r>
            <a:rPr lang="cs-CZ" dirty="0" smtClean="0"/>
            <a:t>Závěr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E764DA4-CD85-4B5A-BD8A-7C9BF3D58DC8}" type="parTrans" cxnId="{1B69880B-D8B1-46CE-AAD6-860AEFD2AE81}">
      <dgm:prSet/>
      <dgm:spPr/>
      <dgm:t>
        <a:bodyPr/>
        <a:lstStyle/>
        <a:p>
          <a:endParaRPr lang="cs-CZ"/>
        </a:p>
      </dgm:t>
    </dgm:pt>
    <dgm:pt modelId="{5724D3CD-126A-4B6E-9A22-550A91BC6382}" type="sibTrans" cxnId="{1B69880B-D8B1-46CE-AAD6-860AEFD2AE81}">
      <dgm:prSet/>
      <dgm:spPr/>
      <dgm:t>
        <a:bodyPr/>
        <a:lstStyle/>
        <a:p>
          <a:endParaRPr lang="cs-CZ"/>
        </a:p>
      </dgm:t>
    </dgm:pt>
    <dgm:pt modelId="{5B8233AC-1A9F-49C6-8744-3552003E32DF}">
      <dgm:prSet/>
      <dgm:spPr/>
      <dgm:t>
        <a:bodyPr/>
        <a:lstStyle/>
        <a:p>
          <a:r>
            <a:rPr lang="cs-CZ" dirty="0" smtClean="0"/>
            <a:t>Fuzzy logika v praxi</a:t>
          </a:r>
          <a:endParaRPr lang="en-US" dirty="0"/>
        </a:p>
      </dgm:t>
    </dgm:pt>
    <dgm:pt modelId="{7B096780-D3EC-418A-81AD-7485713BA8BB}" type="parTrans" cxnId="{9677FB98-708E-4D5C-B9F5-8B41E7A852A6}">
      <dgm:prSet/>
      <dgm:spPr/>
      <dgm:t>
        <a:bodyPr/>
        <a:lstStyle/>
        <a:p>
          <a:endParaRPr lang="cs-CZ"/>
        </a:p>
      </dgm:t>
    </dgm:pt>
    <dgm:pt modelId="{4EA19E67-EA74-4290-BBDA-E899E6BCE0D6}" type="sibTrans" cxnId="{9677FB98-708E-4D5C-B9F5-8B41E7A852A6}">
      <dgm:prSet/>
      <dgm:spPr/>
      <dgm:t>
        <a:bodyPr/>
        <a:lstStyle/>
        <a:p>
          <a:endParaRPr lang="cs-CZ"/>
        </a:p>
      </dgm:t>
    </dgm:pt>
    <dgm:pt modelId="{F0509114-AF27-47CA-8176-F38EEA157904}" type="pres">
      <dgm:prSet presAssocID="{57909EC5-DF62-4A4A-AF6E-EC8E1BF3955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614B000F-4D33-4605-83B7-2BD05C1F83E1}" type="pres">
      <dgm:prSet presAssocID="{838AE9AA-0096-4FE1-AB89-FA3ECDB9691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6EB1D3C2-1F71-4CD8-A0CF-22252DF10835}" type="pres">
      <dgm:prSet presAssocID="{ACCC053A-F9EF-44AC-9355-1FAC7E8FF71B}" presName="sibTrans" presStyleCnt="0"/>
      <dgm:spPr/>
      <dgm:t>
        <a:bodyPr/>
        <a:lstStyle/>
        <a:p>
          <a:endParaRPr lang="cs-CZ"/>
        </a:p>
      </dgm:t>
    </dgm:pt>
    <dgm:pt modelId="{6A0FBF54-B9D9-443C-BBA3-2E05B6DEBB19}" type="pres">
      <dgm:prSet presAssocID="{5B8233AC-1A9F-49C6-8744-3552003E32D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4361301-D814-40F1-A013-E12592853B8C}" type="pres">
      <dgm:prSet presAssocID="{4EA19E67-EA74-4290-BBDA-E899E6BCE0D6}" presName="sibTrans" presStyleCnt="0"/>
      <dgm:spPr/>
      <dgm:t>
        <a:bodyPr/>
        <a:lstStyle/>
        <a:p>
          <a:endParaRPr lang="cs-CZ"/>
        </a:p>
      </dgm:t>
    </dgm:pt>
    <dgm:pt modelId="{1B45EB5D-D226-407C-981D-0A6617F172FD}" type="pres">
      <dgm:prSet presAssocID="{F0E5A980-26AD-4596-8C17-85189557F8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AA34C6F-7164-4ECE-8B31-EDE200466153}" type="pres">
      <dgm:prSet presAssocID="{71A30E2A-BEFB-43E7-9499-E5E183CB41DE}" presName="sibTrans" presStyleCnt="0"/>
      <dgm:spPr/>
      <dgm:t>
        <a:bodyPr/>
        <a:lstStyle/>
        <a:p>
          <a:endParaRPr lang="cs-CZ"/>
        </a:p>
      </dgm:t>
    </dgm:pt>
    <dgm:pt modelId="{FE886E8C-127C-4785-8502-728A40DB784C}" type="pres">
      <dgm:prSet presAssocID="{D3123615-6A12-45FE-B8F5-A4FFB357AB3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5D9B22E-72BF-4B8A-AF4E-B4313CDEEDDD}" type="pres">
      <dgm:prSet presAssocID="{093CB954-5F9B-4A60-A998-07256F24519F}" presName="sibTrans" presStyleCnt="0"/>
      <dgm:spPr/>
      <dgm:t>
        <a:bodyPr/>
        <a:lstStyle/>
        <a:p>
          <a:endParaRPr lang="cs-CZ"/>
        </a:p>
      </dgm:t>
    </dgm:pt>
    <dgm:pt modelId="{4A8942E7-B27C-479A-B0CC-8B2BA9B58292}" type="pres">
      <dgm:prSet presAssocID="{CC16516D-5889-4406-8776-F7C9BC5D939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9677FB98-708E-4D5C-B9F5-8B41E7A852A6}" srcId="{57909EC5-DF62-4A4A-AF6E-EC8E1BF39556}" destId="{5B8233AC-1A9F-49C6-8744-3552003E32DF}" srcOrd="1" destOrd="0" parTransId="{7B096780-D3EC-418A-81AD-7485713BA8BB}" sibTransId="{4EA19E67-EA74-4290-BBDA-E899E6BCE0D6}"/>
    <dgm:cxn modelId="{1B69880B-D8B1-46CE-AAD6-860AEFD2AE81}" srcId="{57909EC5-DF62-4A4A-AF6E-EC8E1BF39556}" destId="{CC16516D-5889-4406-8776-F7C9BC5D939C}" srcOrd="4" destOrd="0" parTransId="{2E764DA4-CD85-4B5A-BD8A-7C9BF3D58DC8}" sibTransId="{5724D3CD-126A-4B6E-9A22-550A91BC6382}"/>
    <dgm:cxn modelId="{87803227-D406-464B-BAB9-294BFB8C3372}" srcId="{57909EC5-DF62-4A4A-AF6E-EC8E1BF39556}" destId="{838AE9AA-0096-4FE1-AB89-FA3ECDB96916}" srcOrd="0" destOrd="0" parTransId="{118FC55D-6835-4DC7-9547-BC4241A74631}" sibTransId="{ACCC053A-F9EF-44AC-9355-1FAC7E8FF71B}"/>
    <dgm:cxn modelId="{3FF6FBEA-010C-4AD9-A35F-0845880ECBCB}" type="presOf" srcId="{838AE9AA-0096-4FE1-AB89-FA3ECDB96916}" destId="{614B000F-4D33-4605-83B7-2BD05C1F83E1}" srcOrd="0" destOrd="0" presId="urn:microsoft.com/office/officeart/2005/8/layout/default"/>
    <dgm:cxn modelId="{BB16DFE3-4B8E-4E44-BE46-757BB1734440}" type="presOf" srcId="{57909EC5-DF62-4A4A-AF6E-EC8E1BF39556}" destId="{F0509114-AF27-47CA-8176-F38EEA157904}" srcOrd="0" destOrd="0" presId="urn:microsoft.com/office/officeart/2005/8/layout/default"/>
    <dgm:cxn modelId="{E07B1B0E-5000-4339-8C07-9AFEF9A112F5}" type="presOf" srcId="{D3123615-6A12-45FE-B8F5-A4FFB357AB37}" destId="{FE886E8C-127C-4785-8502-728A40DB784C}" srcOrd="0" destOrd="0" presId="urn:microsoft.com/office/officeart/2005/8/layout/default"/>
    <dgm:cxn modelId="{FD0A37E4-8915-4571-8272-F5CE0DE8956E}" type="presOf" srcId="{CC16516D-5889-4406-8776-F7C9BC5D939C}" destId="{4A8942E7-B27C-479A-B0CC-8B2BA9B58292}" srcOrd="0" destOrd="0" presId="urn:microsoft.com/office/officeart/2005/8/layout/default"/>
    <dgm:cxn modelId="{EC7961B4-9E47-45B3-B5C2-4DDB8C5D2E5F}" srcId="{57909EC5-DF62-4A4A-AF6E-EC8E1BF39556}" destId="{F0E5A980-26AD-4596-8C17-85189557F847}" srcOrd="2" destOrd="0" parTransId="{9DA7D8D1-2280-41C3-91F9-4C32A2359FA1}" sibTransId="{71A30E2A-BEFB-43E7-9499-E5E183CB41DE}"/>
    <dgm:cxn modelId="{069AC757-D0E0-402D-A5C7-5A4A00B1A15C}" type="presOf" srcId="{F0E5A980-26AD-4596-8C17-85189557F847}" destId="{1B45EB5D-D226-407C-981D-0A6617F172FD}" srcOrd="0" destOrd="0" presId="urn:microsoft.com/office/officeart/2005/8/layout/default"/>
    <dgm:cxn modelId="{8F29BA4E-DB3D-49F1-9A61-293BD547101D}" type="presOf" srcId="{5B8233AC-1A9F-49C6-8744-3552003E32DF}" destId="{6A0FBF54-B9D9-443C-BBA3-2E05B6DEBB19}" srcOrd="0" destOrd="0" presId="urn:microsoft.com/office/officeart/2005/8/layout/default"/>
    <dgm:cxn modelId="{241DCC05-ADE8-4053-962D-A4338DE6417A}" srcId="{57909EC5-DF62-4A4A-AF6E-EC8E1BF39556}" destId="{D3123615-6A12-45FE-B8F5-A4FFB357AB37}" srcOrd="3" destOrd="0" parTransId="{FF0E8212-969B-4805-B545-33ACDEC73E9F}" sibTransId="{093CB954-5F9B-4A60-A998-07256F24519F}"/>
    <dgm:cxn modelId="{5C8DDB1A-1D2B-4449-878B-2D9612DBDF99}" type="presParOf" srcId="{F0509114-AF27-47CA-8176-F38EEA157904}" destId="{614B000F-4D33-4605-83B7-2BD05C1F83E1}" srcOrd="0" destOrd="0" presId="urn:microsoft.com/office/officeart/2005/8/layout/default"/>
    <dgm:cxn modelId="{D31B1048-7091-4487-9E7F-EE26AD822148}" type="presParOf" srcId="{F0509114-AF27-47CA-8176-F38EEA157904}" destId="{6EB1D3C2-1F71-4CD8-A0CF-22252DF10835}" srcOrd="1" destOrd="0" presId="urn:microsoft.com/office/officeart/2005/8/layout/default"/>
    <dgm:cxn modelId="{B0DFAB8D-A689-4C5D-8C50-91AB6846463E}" type="presParOf" srcId="{F0509114-AF27-47CA-8176-F38EEA157904}" destId="{6A0FBF54-B9D9-443C-BBA3-2E05B6DEBB19}" srcOrd="2" destOrd="0" presId="urn:microsoft.com/office/officeart/2005/8/layout/default"/>
    <dgm:cxn modelId="{46352D10-0D86-4A9E-87D6-8C8B958DD604}" type="presParOf" srcId="{F0509114-AF27-47CA-8176-F38EEA157904}" destId="{34361301-D814-40F1-A013-E12592853B8C}" srcOrd="3" destOrd="0" presId="urn:microsoft.com/office/officeart/2005/8/layout/default"/>
    <dgm:cxn modelId="{0E5FEF60-63CC-4AED-B13D-73BFC5338139}" type="presParOf" srcId="{F0509114-AF27-47CA-8176-F38EEA157904}" destId="{1B45EB5D-D226-407C-981D-0A6617F172FD}" srcOrd="4" destOrd="0" presId="urn:microsoft.com/office/officeart/2005/8/layout/default"/>
    <dgm:cxn modelId="{C13C850B-96AE-4D04-8003-D179239B82D9}" type="presParOf" srcId="{F0509114-AF27-47CA-8176-F38EEA157904}" destId="{5AA34C6F-7164-4ECE-8B31-EDE200466153}" srcOrd="5" destOrd="0" presId="urn:microsoft.com/office/officeart/2005/8/layout/default"/>
    <dgm:cxn modelId="{7CF57E1C-B00E-428D-BD23-CFC677919493}" type="presParOf" srcId="{F0509114-AF27-47CA-8176-F38EEA157904}" destId="{FE886E8C-127C-4785-8502-728A40DB784C}" srcOrd="6" destOrd="0" presId="urn:microsoft.com/office/officeart/2005/8/layout/default"/>
    <dgm:cxn modelId="{8BFF0D55-8538-43C2-B27F-FB07DA37EE77}" type="presParOf" srcId="{F0509114-AF27-47CA-8176-F38EEA157904}" destId="{85D9B22E-72BF-4B8A-AF4E-B4313CDEEDDD}" srcOrd="7" destOrd="0" presId="urn:microsoft.com/office/officeart/2005/8/layout/default"/>
    <dgm:cxn modelId="{9413C1F0-312E-46FC-A6FA-7BC95EB79654}" type="presParOf" srcId="{F0509114-AF27-47CA-8176-F38EEA157904}" destId="{4A8942E7-B27C-479A-B0CC-8B2BA9B5829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CB910E-D35C-48EC-93C9-3E760AF154C4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EBDD90-6959-4236-818F-FEA06711D49C}">
      <dgm:prSet/>
      <dgm:spPr/>
      <dgm:t>
        <a:bodyPr/>
        <a:lstStyle/>
        <a:p>
          <a:r>
            <a:rPr lang="cs-CZ" dirty="0" smtClean="0"/>
            <a:t>Základní informace o fuzzy logice</a:t>
          </a:r>
          <a:endParaRPr lang="en-US" dirty="0"/>
        </a:p>
      </dgm:t>
    </dgm:pt>
    <dgm:pt modelId="{04C1D2A1-AB10-4DC4-AA5D-BB598F6A06ED}" type="parTrans" cxnId="{D540D085-03F0-4016-9FE8-2EAA3478C349}">
      <dgm:prSet/>
      <dgm:spPr/>
      <dgm:t>
        <a:bodyPr/>
        <a:lstStyle/>
        <a:p>
          <a:endParaRPr lang="en-US"/>
        </a:p>
      </dgm:t>
    </dgm:pt>
    <dgm:pt modelId="{4F83DB9E-A5A9-4E71-9A65-01175D441495}" type="sibTrans" cxnId="{D540D085-03F0-4016-9FE8-2EAA3478C349}">
      <dgm:prSet/>
      <dgm:spPr/>
      <dgm:t>
        <a:bodyPr/>
        <a:lstStyle/>
        <a:p>
          <a:endParaRPr lang="en-US"/>
        </a:p>
      </dgm:t>
    </dgm:pt>
    <dgm:pt modelId="{D2F28295-C564-4890-8B28-C430F7A184DF}">
      <dgm:prSet/>
      <dgm:spPr/>
      <dgm:t>
        <a:bodyPr/>
        <a:lstStyle/>
        <a:p>
          <a:r>
            <a:rPr lang="cs-CZ" dirty="0" smtClean="0"/>
            <a:t>je podoborem matematické logiky odvozený od teorie fuzzy množin</a:t>
          </a:r>
          <a:endParaRPr lang="en-US" dirty="0"/>
        </a:p>
      </dgm:t>
    </dgm:pt>
    <dgm:pt modelId="{FDD9AEF9-0FDA-463E-8478-A1F35D84C412}" type="parTrans" cxnId="{FA28CD81-3B34-477F-A9D1-5B38063033E2}">
      <dgm:prSet/>
      <dgm:spPr/>
      <dgm:t>
        <a:bodyPr/>
        <a:lstStyle/>
        <a:p>
          <a:endParaRPr lang="en-US"/>
        </a:p>
      </dgm:t>
    </dgm:pt>
    <dgm:pt modelId="{D9145D06-55A9-4B26-8E67-6F308705DB85}" type="sibTrans" cxnId="{FA28CD81-3B34-477F-A9D1-5B38063033E2}">
      <dgm:prSet/>
      <dgm:spPr/>
      <dgm:t>
        <a:bodyPr/>
        <a:lstStyle/>
        <a:p>
          <a:endParaRPr lang="en-US"/>
        </a:p>
      </dgm:t>
    </dgm:pt>
    <dgm:pt modelId="{18615A65-1C27-4B3E-A466-5FB9B17F2C77}">
      <dgm:prSet/>
      <dgm:spPr/>
      <dgm:t>
        <a:bodyPr/>
        <a:lstStyle/>
        <a:p>
          <a:r>
            <a:rPr lang="cs-CZ" dirty="0" smtClean="0"/>
            <a:t>náleží mezi vícehodnotové logiky</a:t>
          </a:r>
          <a:endParaRPr lang="en-US" dirty="0"/>
        </a:p>
      </dgm:t>
    </dgm:pt>
    <dgm:pt modelId="{3D47A2B4-55F4-4899-975C-A817F2FDC9C6}" type="parTrans" cxnId="{6718BF9E-9396-4B91-9511-E4F76A8DF5BF}">
      <dgm:prSet/>
      <dgm:spPr/>
      <dgm:t>
        <a:bodyPr/>
        <a:lstStyle/>
        <a:p>
          <a:endParaRPr lang="en-US"/>
        </a:p>
      </dgm:t>
    </dgm:pt>
    <dgm:pt modelId="{0D53AFAA-CAB1-4130-9AE5-3BE2CFF7FA92}" type="sibTrans" cxnId="{6718BF9E-9396-4B91-9511-E4F76A8DF5BF}">
      <dgm:prSet/>
      <dgm:spPr/>
      <dgm:t>
        <a:bodyPr/>
        <a:lstStyle/>
        <a:p>
          <a:endParaRPr lang="en-US"/>
        </a:p>
      </dgm:t>
    </dgm:pt>
    <dgm:pt modelId="{26D1CD7A-F189-4B9A-9AD4-2AD8700B79CB}">
      <dgm:prSet/>
      <dgm:spPr/>
      <dgm:t>
        <a:bodyPr/>
        <a:lstStyle/>
        <a:p>
          <a:r>
            <a:rPr lang="cs-CZ" dirty="0" smtClean="0"/>
            <a:t>Její logické výroky se ohodnocují mírou pravdivosti</a:t>
          </a:r>
          <a:endParaRPr lang="en-US" dirty="0"/>
        </a:p>
      </dgm:t>
    </dgm:pt>
    <dgm:pt modelId="{483FF76A-4D8E-4843-A5A0-F3BBC50FD06D}" type="parTrans" cxnId="{B713531B-F2A4-479A-80BC-C646761A973A}">
      <dgm:prSet/>
      <dgm:spPr/>
      <dgm:t>
        <a:bodyPr/>
        <a:lstStyle/>
        <a:p>
          <a:endParaRPr lang="en-US"/>
        </a:p>
      </dgm:t>
    </dgm:pt>
    <dgm:pt modelId="{96D6DCFD-C59E-4372-BE1F-7168535570BF}" type="sibTrans" cxnId="{B713531B-F2A4-479A-80BC-C646761A973A}">
      <dgm:prSet/>
      <dgm:spPr/>
      <dgm:t>
        <a:bodyPr/>
        <a:lstStyle/>
        <a:p>
          <a:endParaRPr lang="en-US"/>
        </a:p>
      </dgm:t>
    </dgm:pt>
    <dgm:pt modelId="{F994A9E8-A5EA-4CDF-8C46-1DA0C42AAB47}" type="pres">
      <dgm:prSet presAssocID="{57CB910E-D35C-48EC-93C9-3E760AF154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7F11E5A7-3B9D-4B64-BFB5-4815D8B96E5C}" type="pres">
      <dgm:prSet presAssocID="{EBEBDD90-6959-4236-818F-FEA06711D49C}" presName="hierRoot1" presStyleCnt="0">
        <dgm:presLayoutVars>
          <dgm:hierBranch val="init"/>
        </dgm:presLayoutVars>
      </dgm:prSet>
      <dgm:spPr/>
    </dgm:pt>
    <dgm:pt modelId="{05926A10-B078-476A-9EAA-C9458F8FD8BA}" type="pres">
      <dgm:prSet presAssocID="{EBEBDD90-6959-4236-818F-FEA06711D49C}" presName="rootComposite1" presStyleCnt="0"/>
      <dgm:spPr/>
    </dgm:pt>
    <dgm:pt modelId="{F85E4FC5-13BC-4548-AE37-0F34D3F2F176}" type="pres">
      <dgm:prSet presAssocID="{EBEBDD90-6959-4236-818F-FEA06711D49C}" presName="rootText1" presStyleLbl="node0" presStyleIdx="0" presStyleCnt="1" custScaleX="92122" custScaleY="11232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5E02EDF-201F-4DF7-AA49-8B4D95CFDDB0}" type="pres">
      <dgm:prSet presAssocID="{EBEBDD90-6959-4236-818F-FEA06711D49C}" presName="rootConnector1" presStyleLbl="node1" presStyleIdx="0" presStyleCnt="0"/>
      <dgm:spPr/>
      <dgm:t>
        <a:bodyPr/>
        <a:lstStyle/>
        <a:p>
          <a:endParaRPr lang="cs-CZ"/>
        </a:p>
      </dgm:t>
    </dgm:pt>
    <dgm:pt modelId="{E1D4CD57-D990-4A1E-A508-51B616B4227A}" type="pres">
      <dgm:prSet presAssocID="{EBEBDD90-6959-4236-818F-FEA06711D49C}" presName="hierChild2" presStyleCnt="0"/>
      <dgm:spPr/>
    </dgm:pt>
    <dgm:pt modelId="{558277A0-CB80-4D49-B409-EABF6038CA0B}" type="pres">
      <dgm:prSet presAssocID="{FDD9AEF9-0FDA-463E-8478-A1F35D84C412}" presName="Name37" presStyleLbl="parChTrans1D2" presStyleIdx="0" presStyleCnt="3"/>
      <dgm:spPr/>
      <dgm:t>
        <a:bodyPr/>
        <a:lstStyle/>
        <a:p>
          <a:endParaRPr lang="cs-CZ"/>
        </a:p>
      </dgm:t>
    </dgm:pt>
    <dgm:pt modelId="{D0D6C10D-7A11-4E8F-9D1D-99618B095563}" type="pres">
      <dgm:prSet presAssocID="{D2F28295-C564-4890-8B28-C430F7A184DF}" presName="hierRoot2" presStyleCnt="0">
        <dgm:presLayoutVars>
          <dgm:hierBranch val="init"/>
        </dgm:presLayoutVars>
      </dgm:prSet>
      <dgm:spPr/>
    </dgm:pt>
    <dgm:pt modelId="{1DF713DB-B336-457C-8E82-DA0FE60614A5}" type="pres">
      <dgm:prSet presAssocID="{D2F28295-C564-4890-8B28-C430F7A184DF}" presName="rootComposite" presStyleCnt="0"/>
      <dgm:spPr/>
    </dgm:pt>
    <dgm:pt modelId="{67CC1282-07DD-44DC-8FF8-532719D828D9}" type="pres">
      <dgm:prSet presAssocID="{D2F28295-C564-4890-8B28-C430F7A184DF}" presName="rootText" presStyleLbl="node2" presStyleIdx="0" presStyleCnt="3" custScaleX="92122" custScaleY="11232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AD184822-7495-4682-969A-4F63B55D449C}" type="pres">
      <dgm:prSet presAssocID="{D2F28295-C564-4890-8B28-C430F7A184DF}" presName="rootConnector" presStyleLbl="node2" presStyleIdx="0" presStyleCnt="3"/>
      <dgm:spPr/>
      <dgm:t>
        <a:bodyPr/>
        <a:lstStyle/>
        <a:p>
          <a:endParaRPr lang="cs-CZ"/>
        </a:p>
      </dgm:t>
    </dgm:pt>
    <dgm:pt modelId="{52E53325-B068-4D1C-A868-C2266AFCD832}" type="pres">
      <dgm:prSet presAssocID="{D2F28295-C564-4890-8B28-C430F7A184DF}" presName="hierChild4" presStyleCnt="0"/>
      <dgm:spPr/>
    </dgm:pt>
    <dgm:pt modelId="{D68FB06C-FC5D-4668-84B0-F8B88D75DF90}" type="pres">
      <dgm:prSet presAssocID="{D2F28295-C564-4890-8B28-C430F7A184DF}" presName="hierChild5" presStyleCnt="0"/>
      <dgm:spPr/>
    </dgm:pt>
    <dgm:pt modelId="{122C31DF-9877-4CF5-980A-027E7EE2B998}" type="pres">
      <dgm:prSet presAssocID="{3D47A2B4-55F4-4899-975C-A817F2FDC9C6}" presName="Name37" presStyleLbl="parChTrans1D2" presStyleIdx="1" presStyleCnt="3"/>
      <dgm:spPr/>
      <dgm:t>
        <a:bodyPr/>
        <a:lstStyle/>
        <a:p>
          <a:endParaRPr lang="cs-CZ"/>
        </a:p>
      </dgm:t>
    </dgm:pt>
    <dgm:pt modelId="{B9C70F77-E7FD-40C0-B0BA-108253104CCE}" type="pres">
      <dgm:prSet presAssocID="{18615A65-1C27-4B3E-A466-5FB9B17F2C77}" presName="hierRoot2" presStyleCnt="0">
        <dgm:presLayoutVars>
          <dgm:hierBranch val="init"/>
        </dgm:presLayoutVars>
      </dgm:prSet>
      <dgm:spPr/>
    </dgm:pt>
    <dgm:pt modelId="{6CDC7DD2-B563-4D2E-AE86-A83738B01CA8}" type="pres">
      <dgm:prSet presAssocID="{18615A65-1C27-4B3E-A466-5FB9B17F2C77}" presName="rootComposite" presStyleCnt="0"/>
      <dgm:spPr/>
    </dgm:pt>
    <dgm:pt modelId="{F937C5BB-CA8C-4EAD-A3A1-1666723F4340}" type="pres">
      <dgm:prSet presAssocID="{18615A65-1C27-4B3E-A466-5FB9B17F2C77}" presName="rootText" presStyleLbl="node2" presStyleIdx="1" presStyleCnt="3" custScaleX="92122" custScaleY="11232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D1D937D-166C-4530-BD0C-F27E5E65154C}" type="pres">
      <dgm:prSet presAssocID="{18615A65-1C27-4B3E-A466-5FB9B17F2C77}" presName="rootConnector" presStyleLbl="node2" presStyleIdx="1" presStyleCnt="3"/>
      <dgm:spPr/>
      <dgm:t>
        <a:bodyPr/>
        <a:lstStyle/>
        <a:p>
          <a:endParaRPr lang="cs-CZ"/>
        </a:p>
      </dgm:t>
    </dgm:pt>
    <dgm:pt modelId="{093418EA-6247-42D2-B12B-9ACA1ACB1C65}" type="pres">
      <dgm:prSet presAssocID="{18615A65-1C27-4B3E-A466-5FB9B17F2C77}" presName="hierChild4" presStyleCnt="0"/>
      <dgm:spPr/>
    </dgm:pt>
    <dgm:pt modelId="{C197F1C8-5876-4514-AF0A-7A8D60ED7D01}" type="pres">
      <dgm:prSet presAssocID="{18615A65-1C27-4B3E-A466-5FB9B17F2C77}" presName="hierChild5" presStyleCnt="0"/>
      <dgm:spPr/>
    </dgm:pt>
    <dgm:pt modelId="{90B4F16F-17D4-4A4B-AFFE-0AB339C7F956}" type="pres">
      <dgm:prSet presAssocID="{483FF76A-4D8E-4843-A5A0-F3BBC50FD06D}" presName="Name37" presStyleLbl="parChTrans1D2" presStyleIdx="2" presStyleCnt="3"/>
      <dgm:spPr/>
      <dgm:t>
        <a:bodyPr/>
        <a:lstStyle/>
        <a:p>
          <a:endParaRPr lang="cs-CZ"/>
        </a:p>
      </dgm:t>
    </dgm:pt>
    <dgm:pt modelId="{6B4CC5B6-2F4A-4E71-B039-451ED01469FC}" type="pres">
      <dgm:prSet presAssocID="{26D1CD7A-F189-4B9A-9AD4-2AD8700B79CB}" presName="hierRoot2" presStyleCnt="0">
        <dgm:presLayoutVars>
          <dgm:hierBranch val="init"/>
        </dgm:presLayoutVars>
      </dgm:prSet>
      <dgm:spPr/>
    </dgm:pt>
    <dgm:pt modelId="{E54D568B-F183-4B5C-9AE4-CFA2DF0565C4}" type="pres">
      <dgm:prSet presAssocID="{26D1CD7A-F189-4B9A-9AD4-2AD8700B79CB}" presName="rootComposite" presStyleCnt="0"/>
      <dgm:spPr/>
    </dgm:pt>
    <dgm:pt modelId="{3BC1A817-DE7E-4EBF-A3AD-9202A975542F}" type="pres">
      <dgm:prSet presAssocID="{26D1CD7A-F189-4B9A-9AD4-2AD8700B79CB}" presName="rootText" presStyleLbl="node2" presStyleIdx="2" presStyleCnt="3" custScaleX="92122" custScaleY="11232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734E11AE-20B4-4607-9429-9FED5A9D98FD}" type="pres">
      <dgm:prSet presAssocID="{26D1CD7A-F189-4B9A-9AD4-2AD8700B79CB}" presName="rootConnector" presStyleLbl="node2" presStyleIdx="2" presStyleCnt="3"/>
      <dgm:spPr/>
      <dgm:t>
        <a:bodyPr/>
        <a:lstStyle/>
        <a:p>
          <a:endParaRPr lang="cs-CZ"/>
        </a:p>
      </dgm:t>
    </dgm:pt>
    <dgm:pt modelId="{6D3AAAA3-1A63-4183-824A-A6606AF5409E}" type="pres">
      <dgm:prSet presAssocID="{26D1CD7A-F189-4B9A-9AD4-2AD8700B79CB}" presName="hierChild4" presStyleCnt="0"/>
      <dgm:spPr/>
    </dgm:pt>
    <dgm:pt modelId="{33B43CE7-9C72-43FE-B356-0CA6140325A9}" type="pres">
      <dgm:prSet presAssocID="{26D1CD7A-F189-4B9A-9AD4-2AD8700B79CB}" presName="hierChild5" presStyleCnt="0"/>
      <dgm:spPr/>
    </dgm:pt>
    <dgm:pt modelId="{79B7D878-B36C-4FFE-9DC5-B86490822541}" type="pres">
      <dgm:prSet presAssocID="{EBEBDD90-6959-4236-818F-FEA06711D49C}" presName="hierChild3" presStyleCnt="0"/>
      <dgm:spPr/>
    </dgm:pt>
  </dgm:ptLst>
  <dgm:cxnLst>
    <dgm:cxn modelId="{7E635721-F1BA-4F3B-9827-482C4E91E652}" type="presOf" srcId="{FDD9AEF9-0FDA-463E-8478-A1F35D84C412}" destId="{558277A0-CB80-4D49-B409-EABF6038CA0B}" srcOrd="0" destOrd="0" presId="urn:microsoft.com/office/officeart/2005/8/layout/orgChart1"/>
    <dgm:cxn modelId="{FA28CD81-3B34-477F-A9D1-5B38063033E2}" srcId="{EBEBDD90-6959-4236-818F-FEA06711D49C}" destId="{D2F28295-C564-4890-8B28-C430F7A184DF}" srcOrd="0" destOrd="0" parTransId="{FDD9AEF9-0FDA-463E-8478-A1F35D84C412}" sibTransId="{D9145D06-55A9-4B26-8E67-6F308705DB85}"/>
    <dgm:cxn modelId="{45DDBBAA-AE1B-4212-B87E-588F7F1F130A}" type="presOf" srcId="{EBEBDD90-6959-4236-818F-FEA06711D49C}" destId="{95E02EDF-201F-4DF7-AA49-8B4D95CFDDB0}" srcOrd="1" destOrd="0" presId="urn:microsoft.com/office/officeart/2005/8/layout/orgChart1"/>
    <dgm:cxn modelId="{7AF60221-9BC3-4F67-BF65-149CF8598DD4}" type="presOf" srcId="{26D1CD7A-F189-4B9A-9AD4-2AD8700B79CB}" destId="{3BC1A817-DE7E-4EBF-A3AD-9202A975542F}" srcOrd="0" destOrd="0" presId="urn:microsoft.com/office/officeart/2005/8/layout/orgChart1"/>
    <dgm:cxn modelId="{9F45719B-35EF-479F-9C6A-003A8D3B893A}" type="presOf" srcId="{483FF76A-4D8E-4843-A5A0-F3BBC50FD06D}" destId="{90B4F16F-17D4-4A4B-AFFE-0AB339C7F956}" srcOrd="0" destOrd="0" presId="urn:microsoft.com/office/officeart/2005/8/layout/orgChart1"/>
    <dgm:cxn modelId="{1DE0EEA8-9C8C-4815-BF23-5E41CCAEFD9E}" type="presOf" srcId="{D2F28295-C564-4890-8B28-C430F7A184DF}" destId="{67CC1282-07DD-44DC-8FF8-532719D828D9}" srcOrd="0" destOrd="0" presId="urn:microsoft.com/office/officeart/2005/8/layout/orgChart1"/>
    <dgm:cxn modelId="{D540D085-03F0-4016-9FE8-2EAA3478C349}" srcId="{57CB910E-D35C-48EC-93C9-3E760AF154C4}" destId="{EBEBDD90-6959-4236-818F-FEA06711D49C}" srcOrd="0" destOrd="0" parTransId="{04C1D2A1-AB10-4DC4-AA5D-BB598F6A06ED}" sibTransId="{4F83DB9E-A5A9-4E71-9A65-01175D441495}"/>
    <dgm:cxn modelId="{CF7A6224-DEE6-42A6-82F7-9A23DD43D16B}" type="presOf" srcId="{26D1CD7A-F189-4B9A-9AD4-2AD8700B79CB}" destId="{734E11AE-20B4-4607-9429-9FED5A9D98FD}" srcOrd="1" destOrd="0" presId="urn:microsoft.com/office/officeart/2005/8/layout/orgChart1"/>
    <dgm:cxn modelId="{B713531B-F2A4-479A-80BC-C646761A973A}" srcId="{EBEBDD90-6959-4236-818F-FEA06711D49C}" destId="{26D1CD7A-F189-4B9A-9AD4-2AD8700B79CB}" srcOrd="2" destOrd="0" parTransId="{483FF76A-4D8E-4843-A5A0-F3BBC50FD06D}" sibTransId="{96D6DCFD-C59E-4372-BE1F-7168535570BF}"/>
    <dgm:cxn modelId="{5BAF9602-972D-4BDC-9A0F-601DB152CAB9}" type="presOf" srcId="{57CB910E-D35C-48EC-93C9-3E760AF154C4}" destId="{F994A9E8-A5EA-4CDF-8C46-1DA0C42AAB47}" srcOrd="0" destOrd="0" presId="urn:microsoft.com/office/officeart/2005/8/layout/orgChart1"/>
    <dgm:cxn modelId="{6718BF9E-9396-4B91-9511-E4F76A8DF5BF}" srcId="{EBEBDD90-6959-4236-818F-FEA06711D49C}" destId="{18615A65-1C27-4B3E-A466-5FB9B17F2C77}" srcOrd="1" destOrd="0" parTransId="{3D47A2B4-55F4-4899-975C-A817F2FDC9C6}" sibTransId="{0D53AFAA-CAB1-4130-9AE5-3BE2CFF7FA92}"/>
    <dgm:cxn modelId="{0A9E35F7-4B36-4F0D-9AE5-163B28BBAB01}" type="presOf" srcId="{EBEBDD90-6959-4236-818F-FEA06711D49C}" destId="{F85E4FC5-13BC-4548-AE37-0F34D3F2F176}" srcOrd="0" destOrd="0" presId="urn:microsoft.com/office/officeart/2005/8/layout/orgChart1"/>
    <dgm:cxn modelId="{84B48B97-487F-4081-B8C1-479EFFBD78B0}" type="presOf" srcId="{3D47A2B4-55F4-4899-975C-A817F2FDC9C6}" destId="{122C31DF-9877-4CF5-980A-027E7EE2B998}" srcOrd="0" destOrd="0" presId="urn:microsoft.com/office/officeart/2005/8/layout/orgChart1"/>
    <dgm:cxn modelId="{EBBFB954-D690-48A6-A2CA-12602AF0A765}" type="presOf" srcId="{18615A65-1C27-4B3E-A466-5FB9B17F2C77}" destId="{5D1D937D-166C-4530-BD0C-F27E5E65154C}" srcOrd="1" destOrd="0" presId="urn:microsoft.com/office/officeart/2005/8/layout/orgChart1"/>
    <dgm:cxn modelId="{6DE486B8-36E2-40B6-9619-9BD3C8350028}" type="presOf" srcId="{18615A65-1C27-4B3E-A466-5FB9B17F2C77}" destId="{F937C5BB-CA8C-4EAD-A3A1-1666723F4340}" srcOrd="0" destOrd="0" presId="urn:microsoft.com/office/officeart/2005/8/layout/orgChart1"/>
    <dgm:cxn modelId="{4D221ABA-4B8E-4088-800A-BC19F0FB4710}" type="presOf" srcId="{D2F28295-C564-4890-8B28-C430F7A184DF}" destId="{AD184822-7495-4682-969A-4F63B55D449C}" srcOrd="1" destOrd="0" presId="urn:microsoft.com/office/officeart/2005/8/layout/orgChart1"/>
    <dgm:cxn modelId="{3E0FFA43-031D-457B-818C-A1D2A65203E4}" type="presParOf" srcId="{F994A9E8-A5EA-4CDF-8C46-1DA0C42AAB47}" destId="{7F11E5A7-3B9D-4B64-BFB5-4815D8B96E5C}" srcOrd="0" destOrd="0" presId="urn:microsoft.com/office/officeart/2005/8/layout/orgChart1"/>
    <dgm:cxn modelId="{2059FBEE-7766-4843-9125-1A36AC354250}" type="presParOf" srcId="{7F11E5A7-3B9D-4B64-BFB5-4815D8B96E5C}" destId="{05926A10-B078-476A-9EAA-C9458F8FD8BA}" srcOrd="0" destOrd="0" presId="urn:microsoft.com/office/officeart/2005/8/layout/orgChart1"/>
    <dgm:cxn modelId="{81A97072-03E2-4F06-BE94-496ED83CFCA2}" type="presParOf" srcId="{05926A10-B078-476A-9EAA-C9458F8FD8BA}" destId="{F85E4FC5-13BC-4548-AE37-0F34D3F2F176}" srcOrd="0" destOrd="0" presId="urn:microsoft.com/office/officeart/2005/8/layout/orgChart1"/>
    <dgm:cxn modelId="{15296C97-C09F-400F-95CC-A5B24770113B}" type="presParOf" srcId="{05926A10-B078-476A-9EAA-C9458F8FD8BA}" destId="{95E02EDF-201F-4DF7-AA49-8B4D95CFDDB0}" srcOrd="1" destOrd="0" presId="urn:microsoft.com/office/officeart/2005/8/layout/orgChart1"/>
    <dgm:cxn modelId="{3508849A-7EDD-464F-857E-1FC6DF89454B}" type="presParOf" srcId="{7F11E5A7-3B9D-4B64-BFB5-4815D8B96E5C}" destId="{E1D4CD57-D990-4A1E-A508-51B616B4227A}" srcOrd="1" destOrd="0" presId="urn:microsoft.com/office/officeart/2005/8/layout/orgChart1"/>
    <dgm:cxn modelId="{00A62F56-7DAA-4449-911B-2CFF64211F21}" type="presParOf" srcId="{E1D4CD57-D990-4A1E-A508-51B616B4227A}" destId="{558277A0-CB80-4D49-B409-EABF6038CA0B}" srcOrd="0" destOrd="0" presId="urn:microsoft.com/office/officeart/2005/8/layout/orgChart1"/>
    <dgm:cxn modelId="{4AEB18AA-8339-4EF0-9107-E28AEA27C5D2}" type="presParOf" srcId="{E1D4CD57-D990-4A1E-A508-51B616B4227A}" destId="{D0D6C10D-7A11-4E8F-9D1D-99618B095563}" srcOrd="1" destOrd="0" presId="urn:microsoft.com/office/officeart/2005/8/layout/orgChart1"/>
    <dgm:cxn modelId="{9A93BCDC-202C-454F-824C-1A06B2DF1AE0}" type="presParOf" srcId="{D0D6C10D-7A11-4E8F-9D1D-99618B095563}" destId="{1DF713DB-B336-457C-8E82-DA0FE60614A5}" srcOrd="0" destOrd="0" presId="urn:microsoft.com/office/officeart/2005/8/layout/orgChart1"/>
    <dgm:cxn modelId="{90F2D6B2-7203-4C35-8BD2-42688EFF8A0C}" type="presParOf" srcId="{1DF713DB-B336-457C-8E82-DA0FE60614A5}" destId="{67CC1282-07DD-44DC-8FF8-532719D828D9}" srcOrd="0" destOrd="0" presId="urn:microsoft.com/office/officeart/2005/8/layout/orgChart1"/>
    <dgm:cxn modelId="{B28F1844-2505-45BF-995B-0DA463456FFA}" type="presParOf" srcId="{1DF713DB-B336-457C-8E82-DA0FE60614A5}" destId="{AD184822-7495-4682-969A-4F63B55D449C}" srcOrd="1" destOrd="0" presId="urn:microsoft.com/office/officeart/2005/8/layout/orgChart1"/>
    <dgm:cxn modelId="{A6BAC38B-930A-4BA5-86F7-89D2A2F54A6D}" type="presParOf" srcId="{D0D6C10D-7A11-4E8F-9D1D-99618B095563}" destId="{52E53325-B068-4D1C-A868-C2266AFCD832}" srcOrd="1" destOrd="0" presId="urn:microsoft.com/office/officeart/2005/8/layout/orgChart1"/>
    <dgm:cxn modelId="{C9D599C4-99C6-4A35-84FB-00BA9C13D266}" type="presParOf" srcId="{D0D6C10D-7A11-4E8F-9D1D-99618B095563}" destId="{D68FB06C-FC5D-4668-84B0-F8B88D75DF90}" srcOrd="2" destOrd="0" presId="urn:microsoft.com/office/officeart/2005/8/layout/orgChart1"/>
    <dgm:cxn modelId="{1F91A3EB-6A9A-4BED-AB00-1A9DBC237524}" type="presParOf" srcId="{E1D4CD57-D990-4A1E-A508-51B616B4227A}" destId="{122C31DF-9877-4CF5-980A-027E7EE2B998}" srcOrd="2" destOrd="0" presId="urn:microsoft.com/office/officeart/2005/8/layout/orgChart1"/>
    <dgm:cxn modelId="{43AEC863-EA60-4205-BEE6-5965B0FE4D93}" type="presParOf" srcId="{E1D4CD57-D990-4A1E-A508-51B616B4227A}" destId="{B9C70F77-E7FD-40C0-B0BA-108253104CCE}" srcOrd="3" destOrd="0" presId="urn:microsoft.com/office/officeart/2005/8/layout/orgChart1"/>
    <dgm:cxn modelId="{23D15F5E-FEA6-440D-AFDA-FF1AF4DC13D6}" type="presParOf" srcId="{B9C70F77-E7FD-40C0-B0BA-108253104CCE}" destId="{6CDC7DD2-B563-4D2E-AE86-A83738B01CA8}" srcOrd="0" destOrd="0" presId="urn:microsoft.com/office/officeart/2005/8/layout/orgChart1"/>
    <dgm:cxn modelId="{0C80CECA-A77F-46B3-A146-048DB81A7940}" type="presParOf" srcId="{6CDC7DD2-B563-4D2E-AE86-A83738B01CA8}" destId="{F937C5BB-CA8C-4EAD-A3A1-1666723F4340}" srcOrd="0" destOrd="0" presId="urn:microsoft.com/office/officeart/2005/8/layout/orgChart1"/>
    <dgm:cxn modelId="{B6CC3613-5499-49F3-9A6F-1061C1E86E5E}" type="presParOf" srcId="{6CDC7DD2-B563-4D2E-AE86-A83738B01CA8}" destId="{5D1D937D-166C-4530-BD0C-F27E5E65154C}" srcOrd="1" destOrd="0" presId="urn:microsoft.com/office/officeart/2005/8/layout/orgChart1"/>
    <dgm:cxn modelId="{D91F969E-C49F-4194-86A1-EC4C71D1263B}" type="presParOf" srcId="{B9C70F77-E7FD-40C0-B0BA-108253104CCE}" destId="{093418EA-6247-42D2-B12B-9ACA1ACB1C65}" srcOrd="1" destOrd="0" presId="urn:microsoft.com/office/officeart/2005/8/layout/orgChart1"/>
    <dgm:cxn modelId="{1E4E3D23-830C-4D36-AEAD-C7D942DF2196}" type="presParOf" srcId="{B9C70F77-E7FD-40C0-B0BA-108253104CCE}" destId="{C197F1C8-5876-4514-AF0A-7A8D60ED7D01}" srcOrd="2" destOrd="0" presId="urn:microsoft.com/office/officeart/2005/8/layout/orgChart1"/>
    <dgm:cxn modelId="{D24E71CE-5DA6-4D2C-8D52-2FF531ADD4D4}" type="presParOf" srcId="{E1D4CD57-D990-4A1E-A508-51B616B4227A}" destId="{90B4F16F-17D4-4A4B-AFFE-0AB339C7F956}" srcOrd="4" destOrd="0" presId="urn:microsoft.com/office/officeart/2005/8/layout/orgChart1"/>
    <dgm:cxn modelId="{B90F589D-9CDA-45F3-A140-B57F1BDAF4B4}" type="presParOf" srcId="{E1D4CD57-D990-4A1E-A508-51B616B4227A}" destId="{6B4CC5B6-2F4A-4E71-B039-451ED01469FC}" srcOrd="5" destOrd="0" presId="urn:microsoft.com/office/officeart/2005/8/layout/orgChart1"/>
    <dgm:cxn modelId="{FAB12401-C3B2-43DE-AC41-E20D261216F6}" type="presParOf" srcId="{6B4CC5B6-2F4A-4E71-B039-451ED01469FC}" destId="{E54D568B-F183-4B5C-9AE4-CFA2DF0565C4}" srcOrd="0" destOrd="0" presId="urn:microsoft.com/office/officeart/2005/8/layout/orgChart1"/>
    <dgm:cxn modelId="{4F68868F-A35C-491F-A7BA-E9A23AFB92D0}" type="presParOf" srcId="{E54D568B-F183-4B5C-9AE4-CFA2DF0565C4}" destId="{3BC1A817-DE7E-4EBF-A3AD-9202A975542F}" srcOrd="0" destOrd="0" presId="urn:microsoft.com/office/officeart/2005/8/layout/orgChart1"/>
    <dgm:cxn modelId="{9598849B-0EAA-40BF-9432-5EE722825B5C}" type="presParOf" srcId="{E54D568B-F183-4B5C-9AE4-CFA2DF0565C4}" destId="{734E11AE-20B4-4607-9429-9FED5A9D98FD}" srcOrd="1" destOrd="0" presId="urn:microsoft.com/office/officeart/2005/8/layout/orgChart1"/>
    <dgm:cxn modelId="{A373AAB6-54EF-49B5-8E83-A39169983C19}" type="presParOf" srcId="{6B4CC5B6-2F4A-4E71-B039-451ED01469FC}" destId="{6D3AAAA3-1A63-4183-824A-A6606AF5409E}" srcOrd="1" destOrd="0" presId="urn:microsoft.com/office/officeart/2005/8/layout/orgChart1"/>
    <dgm:cxn modelId="{EA212851-E88B-4F1F-A876-684CCA9A1645}" type="presParOf" srcId="{6B4CC5B6-2F4A-4E71-B039-451ED01469FC}" destId="{33B43CE7-9C72-43FE-B356-0CA6140325A9}" srcOrd="2" destOrd="0" presId="urn:microsoft.com/office/officeart/2005/8/layout/orgChart1"/>
    <dgm:cxn modelId="{D5CDDB30-4B32-4B44-9546-1C845EE09DEA}" type="presParOf" srcId="{7F11E5A7-3B9D-4B64-BFB5-4815D8B96E5C}" destId="{79B7D878-B36C-4FFE-9DC5-B864908225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CB910E-D35C-48EC-93C9-3E760AF154C4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EBDD90-6959-4236-818F-FEA06711D49C}">
      <dgm:prSet/>
      <dgm:spPr/>
      <dgm:t>
        <a:bodyPr/>
        <a:lstStyle/>
        <a:p>
          <a:r>
            <a:rPr lang="cs-CZ" dirty="0" smtClean="0"/>
            <a:t>Fuzzy logika v praxi</a:t>
          </a:r>
          <a:endParaRPr lang="en-US" dirty="0"/>
        </a:p>
      </dgm:t>
    </dgm:pt>
    <dgm:pt modelId="{04C1D2A1-AB10-4DC4-AA5D-BB598F6A06ED}" type="parTrans" cxnId="{D540D085-03F0-4016-9FE8-2EAA3478C349}">
      <dgm:prSet/>
      <dgm:spPr/>
      <dgm:t>
        <a:bodyPr/>
        <a:lstStyle/>
        <a:p>
          <a:endParaRPr lang="en-US"/>
        </a:p>
      </dgm:t>
    </dgm:pt>
    <dgm:pt modelId="{4F83DB9E-A5A9-4E71-9A65-01175D441495}" type="sibTrans" cxnId="{D540D085-03F0-4016-9FE8-2EAA3478C349}">
      <dgm:prSet/>
      <dgm:spPr/>
      <dgm:t>
        <a:bodyPr/>
        <a:lstStyle/>
        <a:p>
          <a:endParaRPr lang="en-US"/>
        </a:p>
      </dgm:t>
    </dgm:pt>
    <dgm:pt modelId="{D2F28295-C564-4890-8B28-C430F7A184DF}">
      <dgm:prSet/>
      <dgm:spPr/>
      <dgm:t>
        <a:bodyPr/>
        <a:lstStyle/>
        <a:p>
          <a:r>
            <a:rPr lang="cs-CZ" dirty="0" smtClean="0"/>
            <a:t>může operovat se všemi hodnotami z intervalu &lt;0; 1&gt;, kterých je nekonečně mnoho</a:t>
          </a:r>
          <a:endParaRPr lang="en-US" dirty="0"/>
        </a:p>
      </dgm:t>
    </dgm:pt>
    <dgm:pt modelId="{FDD9AEF9-0FDA-463E-8478-A1F35D84C412}" type="parTrans" cxnId="{FA28CD81-3B34-477F-A9D1-5B38063033E2}">
      <dgm:prSet/>
      <dgm:spPr/>
      <dgm:t>
        <a:bodyPr/>
        <a:lstStyle/>
        <a:p>
          <a:endParaRPr lang="en-US"/>
        </a:p>
      </dgm:t>
    </dgm:pt>
    <dgm:pt modelId="{D9145D06-55A9-4B26-8E67-6F308705DB85}" type="sibTrans" cxnId="{FA28CD81-3B34-477F-A9D1-5B38063033E2}">
      <dgm:prSet/>
      <dgm:spPr/>
      <dgm:t>
        <a:bodyPr/>
        <a:lstStyle/>
        <a:p>
          <a:endParaRPr lang="en-US"/>
        </a:p>
      </dgm:t>
    </dgm:pt>
    <dgm:pt modelId="{18615A65-1C27-4B3E-A466-5FB9B17F2C77}">
      <dgm:prSet/>
      <dgm:spPr/>
      <dgm:t>
        <a:bodyPr/>
        <a:lstStyle/>
        <a:p>
          <a:r>
            <a:rPr lang="cs-CZ" smtClean="0"/>
            <a:t>usnadňuje návrh složitých řídících systémů</a:t>
          </a:r>
          <a:endParaRPr lang="en-US" dirty="0"/>
        </a:p>
      </dgm:t>
    </dgm:pt>
    <dgm:pt modelId="{3D47A2B4-55F4-4899-975C-A817F2FDC9C6}" type="parTrans" cxnId="{6718BF9E-9396-4B91-9511-E4F76A8DF5BF}">
      <dgm:prSet/>
      <dgm:spPr/>
      <dgm:t>
        <a:bodyPr/>
        <a:lstStyle/>
        <a:p>
          <a:endParaRPr lang="en-US"/>
        </a:p>
      </dgm:t>
    </dgm:pt>
    <dgm:pt modelId="{0D53AFAA-CAB1-4130-9AE5-3BE2CFF7FA92}" type="sibTrans" cxnId="{6718BF9E-9396-4B91-9511-E4F76A8DF5BF}">
      <dgm:prSet/>
      <dgm:spPr/>
      <dgm:t>
        <a:bodyPr/>
        <a:lstStyle/>
        <a:p>
          <a:endParaRPr lang="en-US"/>
        </a:p>
      </dgm:t>
    </dgm:pt>
    <dgm:pt modelId="{26D1CD7A-F189-4B9A-9AD4-2AD8700B79CB}">
      <dgm:prSet/>
      <dgm:spPr/>
      <dgm:t>
        <a:bodyPr/>
        <a:lstStyle/>
        <a:p>
          <a:r>
            <a:rPr lang="cs-CZ" dirty="0" smtClean="0"/>
            <a:t>podle stupně příslušnosti umožňuje vyjádřit pojmy „trochu“, „dost“, „hodně“ apod.</a:t>
          </a:r>
          <a:endParaRPr lang="en-US" dirty="0"/>
        </a:p>
      </dgm:t>
    </dgm:pt>
    <dgm:pt modelId="{483FF76A-4D8E-4843-A5A0-F3BBC50FD06D}" type="parTrans" cxnId="{B713531B-F2A4-479A-80BC-C646761A973A}">
      <dgm:prSet/>
      <dgm:spPr/>
      <dgm:t>
        <a:bodyPr/>
        <a:lstStyle/>
        <a:p>
          <a:endParaRPr lang="en-US"/>
        </a:p>
      </dgm:t>
    </dgm:pt>
    <dgm:pt modelId="{96D6DCFD-C59E-4372-BE1F-7168535570BF}" type="sibTrans" cxnId="{B713531B-F2A4-479A-80BC-C646761A973A}">
      <dgm:prSet/>
      <dgm:spPr/>
      <dgm:t>
        <a:bodyPr/>
        <a:lstStyle/>
        <a:p>
          <a:endParaRPr lang="en-US"/>
        </a:p>
      </dgm:t>
    </dgm:pt>
    <dgm:pt modelId="{F994A9E8-A5EA-4CDF-8C46-1DA0C42AAB47}" type="pres">
      <dgm:prSet presAssocID="{57CB910E-D35C-48EC-93C9-3E760AF154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7F11E5A7-3B9D-4B64-BFB5-4815D8B96E5C}" type="pres">
      <dgm:prSet presAssocID="{EBEBDD90-6959-4236-818F-FEA06711D49C}" presName="hierRoot1" presStyleCnt="0">
        <dgm:presLayoutVars>
          <dgm:hierBranch val="init"/>
        </dgm:presLayoutVars>
      </dgm:prSet>
      <dgm:spPr/>
      <dgm:t>
        <a:bodyPr/>
        <a:lstStyle/>
        <a:p>
          <a:endParaRPr lang="cs-CZ"/>
        </a:p>
      </dgm:t>
    </dgm:pt>
    <dgm:pt modelId="{05926A10-B078-476A-9EAA-C9458F8FD8BA}" type="pres">
      <dgm:prSet presAssocID="{EBEBDD90-6959-4236-818F-FEA06711D49C}" presName="rootComposite1" presStyleCnt="0"/>
      <dgm:spPr/>
      <dgm:t>
        <a:bodyPr/>
        <a:lstStyle/>
        <a:p>
          <a:endParaRPr lang="cs-CZ"/>
        </a:p>
      </dgm:t>
    </dgm:pt>
    <dgm:pt modelId="{F85E4FC5-13BC-4548-AE37-0F34D3F2F176}" type="pres">
      <dgm:prSet presAssocID="{EBEBDD90-6959-4236-818F-FEA06711D49C}" presName="rootText1" presStyleLbl="node0" presStyleIdx="0" presStyleCnt="1" custScaleX="92122" custScaleY="11232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5E02EDF-201F-4DF7-AA49-8B4D95CFDDB0}" type="pres">
      <dgm:prSet presAssocID="{EBEBDD90-6959-4236-818F-FEA06711D49C}" presName="rootConnector1" presStyleLbl="node1" presStyleIdx="0" presStyleCnt="0"/>
      <dgm:spPr/>
      <dgm:t>
        <a:bodyPr/>
        <a:lstStyle/>
        <a:p>
          <a:endParaRPr lang="cs-CZ"/>
        </a:p>
      </dgm:t>
    </dgm:pt>
    <dgm:pt modelId="{E1D4CD57-D990-4A1E-A508-51B616B4227A}" type="pres">
      <dgm:prSet presAssocID="{EBEBDD90-6959-4236-818F-FEA06711D49C}" presName="hierChild2" presStyleCnt="0"/>
      <dgm:spPr/>
      <dgm:t>
        <a:bodyPr/>
        <a:lstStyle/>
        <a:p>
          <a:endParaRPr lang="cs-CZ"/>
        </a:p>
      </dgm:t>
    </dgm:pt>
    <dgm:pt modelId="{558277A0-CB80-4D49-B409-EABF6038CA0B}" type="pres">
      <dgm:prSet presAssocID="{FDD9AEF9-0FDA-463E-8478-A1F35D84C412}" presName="Name37" presStyleLbl="parChTrans1D2" presStyleIdx="0" presStyleCnt="3"/>
      <dgm:spPr/>
      <dgm:t>
        <a:bodyPr/>
        <a:lstStyle/>
        <a:p>
          <a:endParaRPr lang="cs-CZ"/>
        </a:p>
      </dgm:t>
    </dgm:pt>
    <dgm:pt modelId="{D0D6C10D-7A11-4E8F-9D1D-99618B095563}" type="pres">
      <dgm:prSet presAssocID="{D2F28295-C564-4890-8B28-C430F7A184DF}" presName="hierRoot2" presStyleCnt="0">
        <dgm:presLayoutVars>
          <dgm:hierBranch val="init"/>
        </dgm:presLayoutVars>
      </dgm:prSet>
      <dgm:spPr/>
      <dgm:t>
        <a:bodyPr/>
        <a:lstStyle/>
        <a:p>
          <a:endParaRPr lang="cs-CZ"/>
        </a:p>
      </dgm:t>
    </dgm:pt>
    <dgm:pt modelId="{1DF713DB-B336-457C-8E82-DA0FE60614A5}" type="pres">
      <dgm:prSet presAssocID="{D2F28295-C564-4890-8B28-C430F7A184DF}" presName="rootComposite" presStyleCnt="0"/>
      <dgm:spPr/>
      <dgm:t>
        <a:bodyPr/>
        <a:lstStyle/>
        <a:p>
          <a:endParaRPr lang="cs-CZ"/>
        </a:p>
      </dgm:t>
    </dgm:pt>
    <dgm:pt modelId="{67CC1282-07DD-44DC-8FF8-532719D828D9}" type="pres">
      <dgm:prSet presAssocID="{D2F28295-C564-4890-8B28-C430F7A184DF}" presName="rootText" presStyleLbl="node2" presStyleIdx="0" presStyleCnt="3" custScaleX="92122" custScaleY="11232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AD184822-7495-4682-969A-4F63B55D449C}" type="pres">
      <dgm:prSet presAssocID="{D2F28295-C564-4890-8B28-C430F7A184DF}" presName="rootConnector" presStyleLbl="node2" presStyleIdx="0" presStyleCnt="3"/>
      <dgm:spPr/>
      <dgm:t>
        <a:bodyPr/>
        <a:lstStyle/>
        <a:p>
          <a:endParaRPr lang="cs-CZ"/>
        </a:p>
      </dgm:t>
    </dgm:pt>
    <dgm:pt modelId="{52E53325-B068-4D1C-A868-C2266AFCD832}" type="pres">
      <dgm:prSet presAssocID="{D2F28295-C564-4890-8B28-C430F7A184DF}" presName="hierChild4" presStyleCnt="0"/>
      <dgm:spPr/>
      <dgm:t>
        <a:bodyPr/>
        <a:lstStyle/>
        <a:p>
          <a:endParaRPr lang="cs-CZ"/>
        </a:p>
      </dgm:t>
    </dgm:pt>
    <dgm:pt modelId="{D68FB06C-FC5D-4668-84B0-F8B88D75DF90}" type="pres">
      <dgm:prSet presAssocID="{D2F28295-C564-4890-8B28-C430F7A184DF}" presName="hierChild5" presStyleCnt="0"/>
      <dgm:spPr/>
      <dgm:t>
        <a:bodyPr/>
        <a:lstStyle/>
        <a:p>
          <a:endParaRPr lang="cs-CZ"/>
        </a:p>
      </dgm:t>
    </dgm:pt>
    <dgm:pt modelId="{122C31DF-9877-4CF5-980A-027E7EE2B998}" type="pres">
      <dgm:prSet presAssocID="{3D47A2B4-55F4-4899-975C-A817F2FDC9C6}" presName="Name37" presStyleLbl="parChTrans1D2" presStyleIdx="1" presStyleCnt="3"/>
      <dgm:spPr/>
      <dgm:t>
        <a:bodyPr/>
        <a:lstStyle/>
        <a:p>
          <a:endParaRPr lang="cs-CZ"/>
        </a:p>
      </dgm:t>
    </dgm:pt>
    <dgm:pt modelId="{B9C70F77-E7FD-40C0-B0BA-108253104CCE}" type="pres">
      <dgm:prSet presAssocID="{18615A65-1C27-4B3E-A466-5FB9B17F2C77}" presName="hierRoot2" presStyleCnt="0">
        <dgm:presLayoutVars>
          <dgm:hierBranch val="init"/>
        </dgm:presLayoutVars>
      </dgm:prSet>
      <dgm:spPr/>
      <dgm:t>
        <a:bodyPr/>
        <a:lstStyle/>
        <a:p>
          <a:endParaRPr lang="cs-CZ"/>
        </a:p>
      </dgm:t>
    </dgm:pt>
    <dgm:pt modelId="{6CDC7DD2-B563-4D2E-AE86-A83738B01CA8}" type="pres">
      <dgm:prSet presAssocID="{18615A65-1C27-4B3E-A466-5FB9B17F2C77}" presName="rootComposite" presStyleCnt="0"/>
      <dgm:spPr/>
      <dgm:t>
        <a:bodyPr/>
        <a:lstStyle/>
        <a:p>
          <a:endParaRPr lang="cs-CZ"/>
        </a:p>
      </dgm:t>
    </dgm:pt>
    <dgm:pt modelId="{F937C5BB-CA8C-4EAD-A3A1-1666723F4340}" type="pres">
      <dgm:prSet presAssocID="{18615A65-1C27-4B3E-A466-5FB9B17F2C77}" presName="rootText" presStyleLbl="node2" presStyleIdx="1" presStyleCnt="3" custScaleX="92122" custScaleY="11232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D1D937D-166C-4530-BD0C-F27E5E65154C}" type="pres">
      <dgm:prSet presAssocID="{18615A65-1C27-4B3E-A466-5FB9B17F2C77}" presName="rootConnector" presStyleLbl="node2" presStyleIdx="1" presStyleCnt="3"/>
      <dgm:spPr/>
      <dgm:t>
        <a:bodyPr/>
        <a:lstStyle/>
        <a:p>
          <a:endParaRPr lang="cs-CZ"/>
        </a:p>
      </dgm:t>
    </dgm:pt>
    <dgm:pt modelId="{093418EA-6247-42D2-B12B-9ACA1ACB1C65}" type="pres">
      <dgm:prSet presAssocID="{18615A65-1C27-4B3E-A466-5FB9B17F2C77}" presName="hierChild4" presStyleCnt="0"/>
      <dgm:spPr/>
      <dgm:t>
        <a:bodyPr/>
        <a:lstStyle/>
        <a:p>
          <a:endParaRPr lang="cs-CZ"/>
        </a:p>
      </dgm:t>
    </dgm:pt>
    <dgm:pt modelId="{C197F1C8-5876-4514-AF0A-7A8D60ED7D01}" type="pres">
      <dgm:prSet presAssocID="{18615A65-1C27-4B3E-A466-5FB9B17F2C77}" presName="hierChild5" presStyleCnt="0"/>
      <dgm:spPr/>
      <dgm:t>
        <a:bodyPr/>
        <a:lstStyle/>
        <a:p>
          <a:endParaRPr lang="cs-CZ"/>
        </a:p>
      </dgm:t>
    </dgm:pt>
    <dgm:pt modelId="{90B4F16F-17D4-4A4B-AFFE-0AB339C7F956}" type="pres">
      <dgm:prSet presAssocID="{483FF76A-4D8E-4843-A5A0-F3BBC50FD06D}" presName="Name37" presStyleLbl="parChTrans1D2" presStyleIdx="2" presStyleCnt="3"/>
      <dgm:spPr/>
      <dgm:t>
        <a:bodyPr/>
        <a:lstStyle/>
        <a:p>
          <a:endParaRPr lang="cs-CZ"/>
        </a:p>
      </dgm:t>
    </dgm:pt>
    <dgm:pt modelId="{6B4CC5B6-2F4A-4E71-B039-451ED01469FC}" type="pres">
      <dgm:prSet presAssocID="{26D1CD7A-F189-4B9A-9AD4-2AD8700B79CB}" presName="hierRoot2" presStyleCnt="0">
        <dgm:presLayoutVars>
          <dgm:hierBranch val="init"/>
        </dgm:presLayoutVars>
      </dgm:prSet>
      <dgm:spPr/>
      <dgm:t>
        <a:bodyPr/>
        <a:lstStyle/>
        <a:p>
          <a:endParaRPr lang="cs-CZ"/>
        </a:p>
      </dgm:t>
    </dgm:pt>
    <dgm:pt modelId="{E54D568B-F183-4B5C-9AE4-CFA2DF0565C4}" type="pres">
      <dgm:prSet presAssocID="{26D1CD7A-F189-4B9A-9AD4-2AD8700B79CB}" presName="rootComposite" presStyleCnt="0"/>
      <dgm:spPr/>
      <dgm:t>
        <a:bodyPr/>
        <a:lstStyle/>
        <a:p>
          <a:endParaRPr lang="cs-CZ"/>
        </a:p>
      </dgm:t>
    </dgm:pt>
    <dgm:pt modelId="{3BC1A817-DE7E-4EBF-A3AD-9202A975542F}" type="pres">
      <dgm:prSet presAssocID="{26D1CD7A-F189-4B9A-9AD4-2AD8700B79CB}" presName="rootText" presStyleLbl="node2" presStyleIdx="2" presStyleCnt="3" custScaleX="92122" custScaleY="11232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734E11AE-20B4-4607-9429-9FED5A9D98FD}" type="pres">
      <dgm:prSet presAssocID="{26D1CD7A-F189-4B9A-9AD4-2AD8700B79CB}" presName="rootConnector" presStyleLbl="node2" presStyleIdx="2" presStyleCnt="3"/>
      <dgm:spPr/>
      <dgm:t>
        <a:bodyPr/>
        <a:lstStyle/>
        <a:p>
          <a:endParaRPr lang="cs-CZ"/>
        </a:p>
      </dgm:t>
    </dgm:pt>
    <dgm:pt modelId="{6D3AAAA3-1A63-4183-824A-A6606AF5409E}" type="pres">
      <dgm:prSet presAssocID="{26D1CD7A-F189-4B9A-9AD4-2AD8700B79CB}" presName="hierChild4" presStyleCnt="0"/>
      <dgm:spPr/>
      <dgm:t>
        <a:bodyPr/>
        <a:lstStyle/>
        <a:p>
          <a:endParaRPr lang="cs-CZ"/>
        </a:p>
      </dgm:t>
    </dgm:pt>
    <dgm:pt modelId="{33B43CE7-9C72-43FE-B356-0CA6140325A9}" type="pres">
      <dgm:prSet presAssocID="{26D1CD7A-F189-4B9A-9AD4-2AD8700B79CB}" presName="hierChild5" presStyleCnt="0"/>
      <dgm:spPr/>
      <dgm:t>
        <a:bodyPr/>
        <a:lstStyle/>
        <a:p>
          <a:endParaRPr lang="cs-CZ"/>
        </a:p>
      </dgm:t>
    </dgm:pt>
    <dgm:pt modelId="{79B7D878-B36C-4FFE-9DC5-B86490822541}" type="pres">
      <dgm:prSet presAssocID="{EBEBDD90-6959-4236-818F-FEA06711D49C}" presName="hierChild3" presStyleCnt="0"/>
      <dgm:spPr/>
      <dgm:t>
        <a:bodyPr/>
        <a:lstStyle/>
        <a:p>
          <a:endParaRPr lang="cs-CZ"/>
        </a:p>
      </dgm:t>
    </dgm:pt>
  </dgm:ptLst>
  <dgm:cxnLst>
    <dgm:cxn modelId="{CF7A6224-DEE6-42A6-82F7-9A23DD43D16B}" type="presOf" srcId="{26D1CD7A-F189-4B9A-9AD4-2AD8700B79CB}" destId="{734E11AE-20B4-4607-9429-9FED5A9D98FD}" srcOrd="1" destOrd="0" presId="urn:microsoft.com/office/officeart/2005/8/layout/orgChart1"/>
    <dgm:cxn modelId="{0A9E35F7-4B36-4F0D-9AE5-163B28BBAB01}" type="presOf" srcId="{EBEBDD90-6959-4236-818F-FEA06711D49C}" destId="{F85E4FC5-13BC-4548-AE37-0F34D3F2F176}" srcOrd="0" destOrd="0" presId="urn:microsoft.com/office/officeart/2005/8/layout/orgChart1"/>
    <dgm:cxn modelId="{9F45719B-35EF-479F-9C6A-003A8D3B893A}" type="presOf" srcId="{483FF76A-4D8E-4843-A5A0-F3BBC50FD06D}" destId="{90B4F16F-17D4-4A4B-AFFE-0AB339C7F956}" srcOrd="0" destOrd="0" presId="urn:microsoft.com/office/officeart/2005/8/layout/orgChart1"/>
    <dgm:cxn modelId="{84B48B97-487F-4081-B8C1-479EFFBD78B0}" type="presOf" srcId="{3D47A2B4-55F4-4899-975C-A817F2FDC9C6}" destId="{122C31DF-9877-4CF5-980A-027E7EE2B998}" srcOrd="0" destOrd="0" presId="urn:microsoft.com/office/officeart/2005/8/layout/orgChart1"/>
    <dgm:cxn modelId="{1DE0EEA8-9C8C-4815-BF23-5E41CCAEFD9E}" type="presOf" srcId="{D2F28295-C564-4890-8B28-C430F7A184DF}" destId="{67CC1282-07DD-44DC-8FF8-532719D828D9}" srcOrd="0" destOrd="0" presId="urn:microsoft.com/office/officeart/2005/8/layout/orgChart1"/>
    <dgm:cxn modelId="{EBBFB954-D690-48A6-A2CA-12602AF0A765}" type="presOf" srcId="{18615A65-1C27-4B3E-A466-5FB9B17F2C77}" destId="{5D1D937D-166C-4530-BD0C-F27E5E65154C}" srcOrd="1" destOrd="0" presId="urn:microsoft.com/office/officeart/2005/8/layout/orgChart1"/>
    <dgm:cxn modelId="{5BAF9602-972D-4BDC-9A0F-601DB152CAB9}" type="presOf" srcId="{57CB910E-D35C-48EC-93C9-3E760AF154C4}" destId="{F994A9E8-A5EA-4CDF-8C46-1DA0C42AAB47}" srcOrd="0" destOrd="0" presId="urn:microsoft.com/office/officeart/2005/8/layout/orgChart1"/>
    <dgm:cxn modelId="{7E635721-F1BA-4F3B-9827-482C4E91E652}" type="presOf" srcId="{FDD9AEF9-0FDA-463E-8478-A1F35D84C412}" destId="{558277A0-CB80-4D49-B409-EABF6038CA0B}" srcOrd="0" destOrd="0" presId="urn:microsoft.com/office/officeart/2005/8/layout/orgChart1"/>
    <dgm:cxn modelId="{B713531B-F2A4-479A-80BC-C646761A973A}" srcId="{EBEBDD90-6959-4236-818F-FEA06711D49C}" destId="{26D1CD7A-F189-4B9A-9AD4-2AD8700B79CB}" srcOrd="2" destOrd="0" parTransId="{483FF76A-4D8E-4843-A5A0-F3BBC50FD06D}" sibTransId="{96D6DCFD-C59E-4372-BE1F-7168535570BF}"/>
    <dgm:cxn modelId="{FA28CD81-3B34-477F-A9D1-5B38063033E2}" srcId="{EBEBDD90-6959-4236-818F-FEA06711D49C}" destId="{D2F28295-C564-4890-8B28-C430F7A184DF}" srcOrd="0" destOrd="0" parTransId="{FDD9AEF9-0FDA-463E-8478-A1F35D84C412}" sibTransId="{D9145D06-55A9-4B26-8E67-6F308705DB85}"/>
    <dgm:cxn modelId="{D540D085-03F0-4016-9FE8-2EAA3478C349}" srcId="{57CB910E-D35C-48EC-93C9-3E760AF154C4}" destId="{EBEBDD90-6959-4236-818F-FEA06711D49C}" srcOrd="0" destOrd="0" parTransId="{04C1D2A1-AB10-4DC4-AA5D-BB598F6A06ED}" sibTransId="{4F83DB9E-A5A9-4E71-9A65-01175D441495}"/>
    <dgm:cxn modelId="{7AF60221-9BC3-4F67-BF65-149CF8598DD4}" type="presOf" srcId="{26D1CD7A-F189-4B9A-9AD4-2AD8700B79CB}" destId="{3BC1A817-DE7E-4EBF-A3AD-9202A975542F}" srcOrd="0" destOrd="0" presId="urn:microsoft.com/office/officeart/2005/8/layout/orgChart1"/>
    <dgm:cxn modelId="{6718BF9E-9396-4B91-9511-E4F76A8DF5BF}" srcId="{EBEBDD90-6959-4236-818F-FEA06711D49C}" destId="{18615A65-1C27-4B3E-A466-5FB9B17F2C77}" srcOrd="1" destOrd="0" parTransId="{3D47A2B4-55F4-4899-975C-A817F2FDC9C6}" sibTransId="{0D53AFAA-CAB1-4130-9AE5-3BE2CFF7FA92}"/>
    <dgm:cxn modelId="{4D221ABA-4B8E-4088-800A-BC19F0FB4710}" type="presOf" srcId="{D2F28295-C564-4890-8B28-C430F7A184DF}" destId="{AD184822-7495-4682-969A-4F63B55D449C}" srcOrd="1" destOrd="0" presId="urn:microsoft.com/office/officeart/2005/8/layout/orgChart1"/>
    <dgm:cxn modelId="{45DDBBAA-AE1B-4212-B87E-588F7F1F130A}" type="presOf" srcId="{EBEBDD90-6959-4236-818F-FEA06711D49C}" destId="{95E02EDF-201F-4DF7-AA49-8B4D95CFDDB0}" srcOrd="1" destOrd="0" presId="urn:microsoft.com/office/officeart/2005/8/layout/orgChart1"/>
    <dgm:cxn modelId="{6DE486B8-36E2-40B6-9619-9BD3C8350028}" type="presOf" srcId="{18615A65-1C27-4B3E-A466-5FB9B17F2C77}" destId="{F937C5BB-CA8C-4EAD-A3A1-1666723F4340}" srcOrd="0" destOrd="0" presId="urn:microsoft.com/office/officeart/2005/8/layout/orgChart1"/>
    <dgm:cxn modelId="{3E0FFA43-031D-457B-818C-A1D2A65203E4}" type="presParOf" srcId="{F994A9E8-A5EA-4CDF-8C46-1DA0C42AAB47}" destId="{7F11E5A7-3B9D-4B64-BFB5-4815D8B96E5C}" srcOrd="0" destOrd="0" presId="urn:microsoft.com/office/officeart/2005/8/layout/orgChart1"/>
    <dgm:cxn modelId="{2059FBEE-7766-4843-9125-1A36AC354250}" type="presParOf" srcId="{7F11E5A7-3B9D-4B64-BFB5-4815D8B96E5C}" destId="{05926A10-B078-476A-9EAA-C9458F8FD8BA}" srcOrd="0" destOrd="0" presId="urn:microsoft.com/office/officeart/2005/8/layout/orgChart1"/>
    <dgm:cxn modelId="{81A97072-03E2-4F06-BE94-496ED83CFCA2}" type="presParOf" srcId="{05926A10-B078-476A-9EAA-C9458F8FD8BA}" destId="{F85E4FC5-13BC-4548-AE37-0F34D3F2F176}" srcOrd="0" destOrd="0" presId="urn:microsoft.com/office/officeart/2005/8/layout/orgChart1"/>
    <dgm:cxn modelId="{15296C97-C09F-400F-95CC-A5B24770113B}" type="presParOf" srcId="{05926A10-B078-476A-9EAA-C9458F8FD8BA}" destId="{95E02EDF-201F-4DF7-AA49-8B4D95CFDDB0}" srcOrd="1" destOrd="0" presId="urn:microsoft.com/office/officeart/2005/8/layout/orgChart1"/>
    <dgm:cxn modelId="{3508849A-7EDD-464F-857E-1FC6DF89454B}" type="presParOf" srcId="{7F11E5A7-3B9D-4B64-BFB5-4815D8B96E5C}" destId="{E1D4CD57-D990-4A1E-A508-51B616B4227A}" srcOrd="1" destOrd="0" presId="urn:microsoft.com/office/officeart/2005/8/layout/orgChart1"/>
    <dgm:cxn modelId="{00A62F56-7DAA-4449-911B-2CFF64211F21}" type="presParOf" srcId="{E1D4CD57-D990-4A1E-A508-51B616B4227A}" destId="{558277A0-CB80-4D49-B409-EABF6038CA0B}" srcOrd="0" destOrd="0" presId="urn:microsoft.com/office/officeart/2005/8/layout/orgChart1"/>
    <dgm:cxn modelId="{4AEB18AA-8339-4EF0-9107-E28AEA27C5D2}" type="presParOf" srcId="{E1D4CD57-D990-4A1E-A508-51B616B4227A}" destId="{D0D6C10D-7A11-4E8F-9D1D-99618B095563}" srcOrd="1" destOrd="0" presId="urn:microsoft.com/office/officeart/2005/8/layout/orgChart1"/>
    <dgm:cxn modelId="{9A93BCDC-202C-454F-824C-1A06B2DF1AE0}" type="presParOf" srcId="{D0D6C10D-7A11-4E8F-9D1D-99618B095563}" destId="{1DF713DB-B336-457C-8E82-DA0FE60614A5}" srcOrd="0" destOrd="0" presId="urn:microsoft.com/office/officeart/2005/8/layout/orgChart1"/>
    <dgm:cxn modelId="{90F2D6B2-7203-4C35-8BD2-42688EFF8A0C}" type="presParOf" srcId="{1DF713DB-B336-457C-8E82-DA0FE60614A5}" destId="{67CC1282-07DD-44DC-8FF8-532719D828D9}" srcOrd="0" destOrd="0" presId="urn:microsoft.com/office/officeart/2005/8/layout/orgChart1"/>
    <dgm:cxn modelId="{B28F1844-2505-45BF-995B-0DA463456FFA}" type="presParOf" srcId="{1DF713DB-B336-457C-8E82-DA0FE60614A5}" destId="{AD184822-7495-4682-969A-4F63B55D449C}" srcOrd="1" destOrd="0" presId="urn:microsoft.com/office/officeart/2005/8/layout/orgChart1"/>
    <dgm:cxn modelId="{A6BAC38B-930A-4BA5-86F7-89D2A2F54A6D}" type="presParOf" srcId="{D0D6C10D-7A11-4E8F-9D1D-99618B095563}" destId="{52E53325-B068-4D1C-A868-C2266AFCD832}" srcOrd="1" destOrd="0" presId="urn:microsoft.com/office/officeart/2005/8/layout/orgChart1"/>
    <dgm:cxn modelId="{C9D599C4-99C6-4A35-84FB-00BA9C13D266}" type="presParOf" srcId="{D0D6C10D-7A11-4E8F-9D1D-99618B095563}" destId="{D68FB06C-FC5D-4668-84B0-F8B88D75DF90}" srcOrd="2" destOrd="0" presId="urn:microsoft.com/office/officeart/2005/8/layout/orgChart1"/>
    <dgm:cxn modelId="{1F91A3EB-6A9A-4BED-AB00-1A9DBC237524}" type="presParOf" srcId="{E1D4CD57-D990-4A1E-A508-51B616B4227A}" destId="{122C31DF-9877-4CF5-980A-027E7EE2B998}" srcOrd="2" destOrd="0" presId="urn:microsoft.com/office/officeart/2005/8/layout/orgChart1"/>
    <dgm:cxn modelId="{43AEC863-EA60-4205-BEE6-5965B0FE4D93}" type="presParOf" srcId="{E1D4CD57-D990-4A1E-A508-51B616B4227A}" destId="{B9C70F77-E7FD-40C0-B0BA-108253104CCE}" srcOrd="3" destOrd="0" presId="urn:microsoft.com/office/officeart/2005/8/layout/orgChart1"/>
    <dgm:cxn modelId="{23D15F5E-FEA6-440D-AFDA-FF1AF4DC13D6}" type="presParOf" srcId="{B9C70F77-E7FD-40C0-B0BA-108253104CCE}" destId="{6CDC7DD2-B563-4D2E-AE86-A83738B01CA8}" srcOrd="0" destOrd="0" presId="urn:microsoft.com/office/officeart/2005/8/layout/orgChart1"/>
    <dgm:cxn modelId="{0C80CECA-A77F-46B3-A146-048DB81A7940}" type="presParOf" srcId="{6CDC7DD2-B563-4D2E-AE86-A83738B01CA8}" destId="{F937C5BB-CA8C-4EAD-A3A1-1666723F4340}" srcOrd="0" destOrd="0" presId="urn:microsoft.com/office/officeart/2005/8/layout/orgChart1"/>
    <dgm:cxn modelId="{B6CC3613-5499-49F3-9A6F-1061C1E86E5E}" type="presParOf" srcId="{6CDC7DD2-B563-4D2E-AE86-A83738B01CA8}" destId="{5D1D937D-166C-4530-BD0C-F27E5E65154C}" srcOrd="1" destOrd="0" presId="urn:microsoft.com/office/officeart/2005/8/layout/orgChart1"/>
    <dgm:cxn modelId="{D91F969E-C49F-4194-86A1-EC4C71D1263B}" type="presParOf" srcId="{B9C70F77-E7FD-40C0-B0BA-108253104CCE}" destId="{093418EA-6247-42D2-B12B-9ACA1ACB1C65}" srcOrd="1" destOrd="0" presId="urn:microsoft.com/office/officeart/2005/8/layout/orgChart1"/>
    <dgm:cxn modelId="{1E4E3D23-830C-4D36-AEAD-C7D942DF2196}" type="presParOf" srcId="{B9C70F77-E7FD-40C0-B0BA-108253104CCE}" destId="{C197F1C8-5876-4514-AF0A-7A8D60ED7D01}" srcOrd="2" destOrd="0" presId="urn:microsoft.com/office/officeart/2005/8/layout/orgChart1"/>
    <dgm:cxn modelId="{D24E71CE-5DA6-4D2C-8D52-2FF531ADD4D4}" type="presParOf" srcId="{E1D4CD57-D990-4A1E-A508-51B616B4227A}" destId="{90B4F16F-17D4-4A4B-AFFE-0AB339C7F956}" srcOrd="4" destOrd="0" presId="urn:microsoft.com/office/officeart/2005/8/layout/orgChart1"/>
    <dgm:cxn modelId="{B90F589D-9CDA-45F3-A140-B57F1BDAF4B4}" type="presParOf" srcId="{E1D4CD57-D990-4A1E-A508-51B616B4227A}" destId="{6B4CC5B6-2F4A-4E71-B039-451ED01469FC}" srcOrd="5" destOrd="0" presId="urn:microsoft.com/office/officeart/2005/8/layout/orgChart1"/>
    <dgm:cxn modelId="{FAB12401-C3B2-43DE-AC41-E20D261216F6}" type="presParOf" srcId="{6B4CC5B6-2F4A-4E71-B039-451ED01469FC}" destId="{E54D568B-F183-4B5C-9AE4-CFA2DF0565C4}" srcOrd="0" destOrd="0" presId="urn:microsoft.com/office/officeart/2005/8/layout/orgChart1"/>
    <dgm:cxn modelId="{4F68868F-A35C-491F-A7BA-E9A23AFB92D0}" type="presParOf" srcId="{E54D568B-F183-4B5C-9AE4-CFA2DF0565C4}" destId="{3BC1A817-DE7E-4EBF-A3AD-9202A975542F}" srcOrd="0" destOrd="0" presId="urn:microsoft.com/office/officeart/2005/8/layout/orgChart1"/>
    <dgm:cxn modelId="{9598849B-0EAA-40BF-9432-5EE722825B5C}" type="presParOf" srcId="{E54D568B-F183-4B5C-9AE4-CFA2DF0565C4}" destId="{734E11AE-20B4-4607-9429-9FED5A9D98FD}" srcOrd="1" destOrd="0" presId="urn:microsoft.com/office/officeart/2005/8/layout/orgChart1"/>
    <dgm:cxn modelId="{A373AAB6-54EF-49B5-8E83-A39169983C19}" type="presParOf" srcId="{6B4CC5B6-2F4A-4E71-B039-451ED01469FC}" destId="{6D3AAAA3-1A63-4183-824A-A6606AF5409E}" srcOrd="1" destOrd="0" presId="urn:microsoft.com/office/officeart/2005/8/layout/orgChart1"/>
    <dgm:cxn modelId="{EA212851-E88B-4F1F-A876-684CCA9A1645}" type="presParOf" srcId="{6B4CC5B6-2F4A-4E71-B039-451ED01469FC}" destId="{33B43CE7-9C72-43FE-B356-0CA6140325A9}" srcOrd="2" destOrd="0" presId="urn:microsoft.com/office/officeart/2005/8/layout/orgChart1"/>
    <dgm:cxn modelId="{D5CDDB30-4B32-4B44-9546-1C845EE09DEA}" type="presParOf" srcId="{7F11E5A7-3B9D-4B64-BFB5-4815D8B96E5C}" destId="{79B7D878-B36C-4FFE-9DC5-B864908225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67E114-949E-4E33-84D1-15E224CCF07C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019F3A-4162-46D0-87E4-0C8863B75238}">
      <dgm:prSet custT="1"/>
      <dgm:spPr/>
      <dgm:t>
        <a:bodyPr/>
        <a:lstStyle/>
        <a:p>
          <a:r>
            <a:rPr lang="cs-CZ" sz="4000" dirty="0" smtClean="0"/>
            <a:t>Aplikace fuzzy logiky na měření teploty vody</a:t>
          </a:r>
          <a:endParaRPr lang="en-US" sz="4000" dirty="0"/>
        </a:p>
      </dgm:t>
    </dgm:pt>
    <dgm:pt modelId="{C2FC35FD-BE6E-4F4A-9B47-C13D820F6C91}" type="parTrans" cxnId="{E6177D4A-9CEE-4661-836A-D229F9C76F2B}">
      <dgm:prSet/>
      <dgm:spPr/>
      <dgm:t>
        <a:bodyPr/>
        <a:lstStyle/>
        <a:p>
          <a:endParaRPr lang="en-US"/>
        </a:p>
      </dgm:t>
    </dgm:pt>
    <dgm:pt modelId="{DC52D054-2F6A-4CDE-AE44-0D4151769BD5}" type="sibTrans" cxnId="{E6177D4A-9CEE-4661-836A-D229F9C76F2B}">
      <dgm:prSet/>
      <dgm:spPr/>
      <dgm:t>
        <a:bodyPr/>
        <a:lstStyle/>
        <a:p>
          <a:endParaRPr lang="en-US"/>
        </a:p>
      </dgm:t>
    </dgm:pt>
    <dgm:pt modelId="{7EAA3C68-39E9-4AA8-8D23-156EEC71633E}" type="pres">
      <dgm:prSet presAssocID="{9167E114-949E-4E33-84D1-15E224CCF0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225D6730-1CD9-408E-95BA-F34065A27F66}" type="pres">
      <dgm:prSet presAssocID="{2A019F3A-4162-46D0-87E4-0C8863B75238}" presName="node" presStyleLbl="node1" presStyleIdx="0" presStyleCnt="1" custScaleX="453496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ECD46B8B-093C-4B89-81E9-9CD6C74C6D4C}" type="presOf" srcId="{2A019F3A-4162-46D0-87E4-0C8863B75238}" destId="{225D6730-1CD9-408E-95BA-F34065A27F66}" srcOrd="0" destOrd="0" presId="urn:microsoft.com/office/officeart/2005/8/layout/default"/>
    <dgm:cxn modelId="{E6177D4A-9CEE-4661-836A-D229F9C76F2B}" srcId="{9167E114-949E-4E33-84D1-15E224CCF07C}" destId="{2A019F3A-4162-46D0-87E4-0C8863B75238}" srcOrd="0" destOrd="0" parTransId="{C2FC35FD-BE6E-4F4A-9B47-C13D820F6C91}" sibTransId="{DC52D054-2F6A-4CDE-AE44-0D4151769BD5}"/>
    <dgm:cxn modelId="{4B10148A-3E3F-4FFC-8EAD-A98B2F173BDA}" type="presOf" srcId="{9167E114-949E-4E33-84D1-15E224CCF07C}" destId="{7EAA3C68-39E9-4AA8-8D23-156EEC71633E}" srcOrd="0" destOrd="0" presId="urn:microsoft.com/office/officeart/2005/8/layout/default"/>
    <dgm:cxn modelId="{24D37BFB-D9F4-4C54-A952-71956A1C937B}" type="presParOf" srcId="{7EAA3C68-39E9-4AA8-8D23-156EEC71633E}" destId="{225D6730-1CD9-408E-95BA-F34065A27F6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67E114-949E-4E33-84D1-15E224CCF07C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019F3A-4162-46D0-87E4-0C8863B75238}">
      <dgm:prSet custT="1"/>
      <dgm:spPr/>
      <dgm:t>
        <a:bodyPr/>
        <a:lstStyle/>
        <a:p>
          <a:r>
            <a:rPr lang="cs-CZ" sz="2400" dirty="0" smtClean="0"/>
            <a:t>30 ml vody ve sto mililitrové sklenici spolu se dvěma fuzzy množinami – </a:t>
          </a:r>
          <a:r>
            <a:rPr lang="cs-CZ" sz="2400" i="1" dirty="0" smtClean="0"/>
            <a:t>Plná</a:t>
          </a:r>
          <a:r>
            <a:rPr lang="cs-CZ" sz="2400" dirty="0" smtClean="0"/>
            <a:t> a </a:t>
          </a:r>
          <a:r>
            <a:rPr lang="cs-CZ" sz="2400" i="1" dirty="0" smtClean="0"/>
            <a:t>Prázdná</a:t>
          </a:r>
          <a:r>
            <a:rPr lang="cs-CZ" sz="2400" dirty="0" smtClean="0"/>
            <a:t>. </a:t>
          </a:r>
          <a:br>
            <a:rPr lang="cs-CZ" sz="2400" dirty="0" smtClean="0"/>
          </a:br>
          <a:r>
            <a:rPr lang="cs-CZ" sz="2400" dirty="0" smtClean="0"/>
            <a:t>Naše částečně naplněná sklenice pak přísluší z 0,7 k </a:t>
          </a:r>
          <a:r>
            <a:rPr lang="cs-CZ" sz="2400" i="1" dirty="0" smtClean="0"/>
            <a:t>Prázdné</a:t>
          </a:r>
          <a:r>
            <a:rPr lang="cs-CZ" sz="2400" dirty="0" smtClean="0"/>
            <a:t> a z 0,3 k </a:t>
          </a:r>
          <a:r>
            <a:rPr lang="cs-CZ" sz="2400" i="1" dirty="0" smtClean="0"/>
            <a:t>Plné</a:t>
          </a:r>
          <a:r>
            <a:rPr lang="cs-CZ" sz="2400" dirty="0" smtClean="0"/>
            <a:t>. </a:t>
          </a:r>
          <a:endParaRPr lang="en-US" sz="2400" dirty="0"/>
        </a:p>
      </dgm:t>
    </dgm:pt>
    <dgm:pt modelId="{C2FC35FD-BE6E-4F4A-9B47-C13D820F6C91}" type="parTrans" cxnId="{E6177D4A-9CEE-4661-836A-D229F9C76F2B}">
      <dgm:prSet/>
      <dgm:spPr/>
      <dgm:t>
        <a:bodyPr/>
        <a:lstStyle/>
        <a:p>
          <a:endParaRPr lang="en-US" sz="2400"/>
        </a:p>
      </dgm:t>
    </dgm:pt>
    <dgm:pt modelId="{DC52D054-2F6A-4CDE-AE44-0D4151769BD5}" type="sibTrans" cxnId="{E6177D4A-9CEE-4661-836A-D229F9C76F2B}">
      <dgm:prSet/>
      <dgm:spPr/>
      <dgm:t>
        <a:bodyPr/>
        <a:lstStyle/>
        <a:p>
          <a:endParaRPr lang="en-US" sz="2400"/>
        </a:p>
      </dgm:t>
    </dgm:pt>
    <dgm:pt modelId="{7EAA3C68-39E9-4AA8-8D23-156EEC71633E}" type="pres">
      <dgm:prSet presAssocID="{9167E114-949E-4E33-84D1-15E224CCF0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225D6730-1CD9-408E-95BA-F34065A27F66}" type="pres">
      <dgm:prSet presAssocID="{2A019F3A-4162-46D0-87E4-0C8863B75238}" presName="node" presStyleLbl="node1" presStyleIdx="0" presStyleCnt="1" custScaleX="453496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ECD46B8B-093C-4B89-81E9-9CD6C74C6D4C}" type="presOf" srcId="{2A019F3A-4162-46D0-87E4-0C8863B75238}" destId="{225D6730-1CD9-408E-95BA-F34065A27F66}" srcOrd="0" destOrd="0" presId="urn:microsoft.com/office/officeart/2005/8/layout/default"/>
    <dgm:cxn modelId="{E6177D4A-9CEE-4661-836A-D229F9C76F2B}" srcId="{9167E114-949E-4E33-84D1-15E224CCF07C}" destId="{2A019F3A-4162-46D0-87E4-0C8863B75238}" srcOrd="0" destOrd="0" parTransId="{C2FC35FD-BE6E-4F4A-9B47-C13D820F6C91}" sibTransId="{DC52D054-2F6A-4CDE-AE44-0D4151769BD5}"/>
    <dgm:cxn modelId="{4B10148A-3E3F-4FFC-8EAD-A98B2F173BDA}" type="presOf" srcId="{9167E114-949E-4E33-84D1-15E224CCF07C}" destId="{7EAA3C68-39E9-4AA8-8D23-156EEC71633E}" srcOrd="0" destOrd="0" presId="urn:microsoft.com/office/officeart/2005/8/layout/default"/>
    <dgm:cxn modelId="{24D37BFB-D9F4-4C54-A952-71956A1C937B}" type="presParOf" srcId="{7EAA3C68-39E9-4AA8-8D23-156EEC71633E}" destId="{225D6730-1CD9-408E-95BA-F34065A27F6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B000F-4D33-4605-83B7-2BD05C1F83E1}">
      <dsp:nvSpPr>
        <dsp:cNvPr id="0" name=""/>
        <dsp:cNvSpPr/>
      </dsp:nvSpPr>
      <dsp:spPr>
        <a:xfrm>
          <a:off x="1010483" y="3315"/>
          <a:ext cx="2654572" cy="1592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800" kern="1200" dirty="0" smtClean="0"/>
            <a:t>Základní informace</a:t>
          </a:r>
          <a:endParaRPr lang="en-US" sz="3800" kern="1200" dirty="0"/>
        </a:p>
      </dsp:txBody>
      <dsp:txXfrm>
        <a:off x="1010483" y="3315"/>
        <a:ext cx="2654572" cy="1592743"/>
      </dsp:txXfrm>
    </dsp:sp>
    <dsp:sp modelId="{6A0FBF54-B9D9-443C-BBA3-2E05B6DEBB19}">
      <dsp:nvSpPr>
        <dsp:cNvPr id="0" name=""/>
        <dsp:cNvSpPr/>
      </dsp:nvSpPr>
      <dsp:spPr>
        <a:xfrm>
          <a:off x="3930513" y="3315"/>
          <a:ext cx="2654572" cy="1592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800" kern="1200" dirty="0" smtClean="0"/>
            <a:t>Fuzzy logika v praxi</a:t>
          </a:r>
          <a:endParaRPr lang="en-US" sz="3800" kern="1200" dirty="0"/>
        </a:p>
      </dsp:txBody>
      <dsp:txXfrm>
        <a:off x="3930513" y="3315"/>
        <a:ext cx="2654572" cy="1592743"/>
      </dsp:txXfrm>
    </dsp:sp>
    <dsp:sp modelId="{1B45EB5D-D226-407C-981D-0A6617F172FD}">
      <dsp:nvSpPr>
        <dsp:cNvPr id="0" name=""/>
        <dsp:cNvSpPr/>
      </dsp:nvSpPr>
      <dsp:spPr>
        <a:xfrm>
          <a:off x="6850543" y="3315"/>
          <a:ext cx="2654572" cy="1592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800" kern="1200" dirty="0" smtClean="0"/>
            <a:t>Příklad 1</a:t>
          </a:r>
          <a:endParaRPr lang="en-US" sz="3800" kern="1200" dirty="0"/>
        </a:p>
      </dsp:txBody>
      <dsp:txXfrm>
        <a:off x="6850543" y="3315"/>
        <a:ext cx="2654572" cy="1592743"/>
      </dsp:txXfrm>
    </dsp:sp>
    <dsp:sp modelId="{FE886E8C-127C-4785-8502-728A40DB784C}">
      <dsp:nvSpPr>
        <dsp:cNvPr id="0" name=""/>
        <dsp:cNvSpPr/>
      </dsp:nvSpPr>
      <dsp:spPr>
        <a:xfrm>
          <a:off x="2470498" y="1861516"/>
          <a:ext cx="2654572" cy="1592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800" kern="1200" dirty="0" smtClean="0"/>
            <a:t>Příklad 2</a:t>
          </a:r>
          <a:endParaRPr lang="en-US" sz="3800" kern="1200" dirty="0"/>
        </a:p>
      </dsp:txBody>
      <dsp:txXfrm>
        <a:off x="2470498" y="1861516"/>
        <a:ext cx="2654572" cy="1592743"/>
      </dsp:txXfrm>
    </dsp:sp>
    <dsp:sp modelId="{4A8942E7-B27C-479A-B0CC-8B2BA9B58292}">
      <dsp:nvSpPr>
        <dsp:cNvPr id="0" name=""/>
        <dsp:cNvSpPr/>
      </dsp:nvSpPr>
      <dsp:spPr>
        <a:xfrm>
          <a:off x="5390528" y="1861516"/>
          <a:ext cx="2654572" cy="15927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800" kern="1200" dirty="0" smtClean="0"/>
            <a:t>Závěr</a:t>
          </a:r>
          <a:endParaRPr lang="en-US" sz="3800" kern="1200" dirty="0"/>
        </a:p>
      </dsp:txBody>
      <dsp:txXfrm>
        <a:off x="5390528" y="1861516"/>
        <a:ext cx="2654572" cy="1592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4F16F-17D4-4A4B-AFFE-0AB339C7F956}">
      <dsp:nvSpPr>
        <dsp:cNvPr id="0" name=""/>
        <dsp:cNvSpPr/>
      </dsp:nvSpPr>
      <dsp:spPr>
        <a:xfrm>
          <a:off x="5257800" y="1456526"/>
          <a:ext cx="2933205" cy="54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60"/>
              </a:lnTo>
              <a:lnTo>
                <a:pt x="2933205" y="272260"/>
              </a:lnTo>
              <a:lnTo>
                <a:pt x="2933205" y="5445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C31DF-9877-4CF5-980A-027E7EE2B998}">
      <dsp:nvSpPr>
        <dsp:cNvPr id="0" name=""/>
        <dsp:cNvSpPr/>
      </dsp:nvSpPr>
      <dsp:spPr>
        <a:xfrm>
          <a:off x="5212080" y="1456526"/>
          <a:ext cx="91440" cy="544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5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277A0-CB80-4D49-B409-EABF6038CA0B}">
      <dsp:nvSpPr>
        <dsp:cNvPr id="0" name=""/>
        <dsp:cNvSpPr/>
      </dsp:nvSpPr>
      <dsp:spPr>
        <a:xfrm>
          <a:off x="2324594" y="1456526"/>
          <a:ext cx="2933205" cy="544521"/>
        </a:xfrm>
        <a:custGeom>
          <a:avLst/>
          <a:gdLst/>
          <a:ahLst/>
          <a:cxnLst/>
          <a:rect l="0" t="0" r="0" b="0"/>
          <a:pathLst>
            <a:path>
              <a:moveTo>
                <a:pt x="2933205" y="0"/>
              </a:moveTo>
              <a:lnTo>
                <a:pt x="2933205" y="272260"/>
              </a:lnTo>
              <a:lnTo>
                <a:pt x="0" y="272260"/>
              </a:lnTo>
              <a:lnTo>
                <a:pt x="0" y="5445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E4FC5-13BC-4548-AE37-0F34D3F2F176}">
      <dsp:nvSpPr>
        <dsp:cNvPr id="0" name=""/>
        <dsp:cNvSpPr/>
      </dsp:nvSpPr>
      <dsp:spPr>
        <a:xfrm>
          <a:off x="4063457" y="205"/>
          <a:ext cx="2388684" cy="1456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Základní informace o fuzzy logice</a:t>
          </a:r>
          <a:endParaRPr lang="en-US" sz="2300" kern="1200" dirty="0"/>
        </a:p>
      </dsp:txBody>
      <dsp:txXfrm>
        <a:off x="4063457" y="205"/>
        <a:ext cx="2388684" cy="1456321"/>
      </dsp:txXfrm>
    </dsp:sp>
    <dsp:sp modelId="{67CC1282-07DD-44DC-8FF8-532719D828D9}">
      <dsp:nvSpPr>
        <dsp:cNvPr id="0" name=""/>
        <dsp:cNvSpPr/>
      </dsp:nvSpPr>
      <dsp:spPr>
        <a:xfrm>
          <a:off x="1130251" y="2001048"/>
          <a:ext cx="2388684" cy="14563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je podoborem matematické logiky odvozený od teorie fuzzy množin</a:t>
          </a:r>
          <a:endParaRPr lang="en-US" sz="2300" kern="1200" dirty="0"/>
        </a:p>
      </dsp:txBody>
      <dsp:txXfrm>
        <a:off x="1130251" y="2001048"/>
        <a:ext cx="2388684" cy="1456321"/>
      </dsp:txXfrm>
    </dsp:sp>
    <dsp:sp modelId="{F937C5BB-CA8C-4EAD-A3A1-1666723F4340}">
      <dsp:nvSpPr>
        <dsp:cNvPr id="0" name=""/>
        <dsp:cNvSpPr/>
      </dsp:nvSpPr>
      <dsp:spPr>
        <a:xfrm>
          <a:off x="4063457" y="2001048"/>
          <a:ext cx="2388684" cy="14563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náleží mezi vícehodnotové logiky</a:t>
          </a:r>
          <a:endParaRPr lang="en-US" sz="2300" kern="1200" dirty="0"/>
        </a:p>
      </dsp:txBody>
      <dsp:txXfrm>
        <a:off x="4063457" y="2001048"/>
        <a:ext cx="2388684" cy="1456321"/>
      </dsp:txXfrm>
    </dsp:sp>
    <dsp:sp modelId="{3BC1A817-DE7E-4EBF-A3AD-9202A975542F}">
      <dsp:nvSpPr>
        <dsp:cNvPr id="0" name=""/>
        <dsp:cNvSpPr/>
      </dsp:nvSpPr>
      <dsp:spPr>
        <a:xfrm>
          <a:off x="6996663" y="2001048"/>
          <a:ext cx="2388684" cy="14563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Její logické výroky se ohodnocují mírou pravdivosti</a:t>
          </a:r>
          <a:endParaRPr lang="en-US" sz="2300" kern="1200" dirty="0"/>
        </a:p>
      </dsp:txBody>
      <dsp:txXfrm>
        <a:off x="6996663" y="2001048"/>
        <a:ext cx="2388684" cy="1456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4F16F-17D4-4A4B-AFFE-0AB339C7F956}">
      <dsp:nvSpPr>
        <dsp:cNvPr id="0" name=""/>
        <dsp:cNvSpPr/>
      </dsp:nvSpPr>
      <dsp:spPr>
        <a:xfrm>
          <a:off x="5257800" y="1456526"/>
          <a:ext cx="2933205" cy="54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60"/>
              </a:lnTo>
              <a:lnTo>
                <a:pt x="2933205" y="272260"/>
              </a:lnTo>
              <a:lnTo>
                <a:pt x="2933205" y="5445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C31DF-9877-4CF5-980A-027E7EE2B998}">
      <dsp:nvSpPr>
        <dsp:cNvPr id="0" name=""/>
        <dsp:cNvSpPr/>
      </dsp:nvSpPr>
      <dsp:spPr>
        <a:xfrm>
          <a:off x="5212080" y="1456526"/>
          <a:ext cx="91440" cy="544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5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277A0-CB80-4D49-B409-EABF6038CA0B}">
      <dsp:nvSpPr>
        <dsp:cNvPr id="0" name=""/>
        <dsp:cNvSpPr/>
      </dsp:nvSpPr>
      <dsp:spPr>
        <a:xfrm>
          <a:off x="2324594" y="1456526"/>
          <a:ext cx="2933205" cy="544521"/>
        </a:xfrm>
        <a:custGeom>
          <a:avLst/>
          <a:gdLst/>
          <a:ahLst/>
          <a:cxnLst/>
          <a:rect l="0" t="0" r="0" b="0"/>
          <a:pathLst>
            <a:path>
              <a:moveTo>
                <a:pt x="2933205" y="0"/>
              </a:moveTo>
              <a:lnTo>
                <a:pt x="2933205" y="272260"/>
              </a:lnTo>
              <a:lnTo>
                <a:pt x="0" y="272260"/>
              </a:lnTo>
              <a:lnTo>
                <a:pt x="0" y="5445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E4FC5-13BC-4548-AE37-0F34D3F2F176}">
      <dsp:nvSpPr>
        <dsp:cNvPr id="0" name=""/>
        <dsp:cNvSpPr/>
      </dsp:nvSpPr>
      <dsp:spPr>
        <a:xfrm>
          <a:off x="4063457" y="205"/>
          <a:ext cx="2388684" cy="1456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Fuzzy logika v praxi</a:t>
          </a:r>
          <a:endParaRPr lang="en-US" sz="2000" kern="1200" dirty="0"/>
        </a:p>
      </dsp:txBody>
      <dsp:txXfrm>
        <a:off x="4063457" y="205"/>
        <a:ext cx="2388684" cy="1456321"/>
      </dsp:txXfrm>
    </dsp:sp>
    <dsp:sp modelId="{67CC1282-07DD-44DC-8FF8-532719D828D9}">
      <dsp:nvSpPr>
        <dsp:cNvPr id="0" name=""/>
        <dsp:cNvSpPr/>
      </dsp:nvSpPr>
      <dsp:spPr>
        <a:xfrm>
          <a:off x="1130251" y="2001048"/>
          <a:ext cx="2388684" cy="14563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může operovat se všemi hodnotami z intervalu &lt;0; 1&gt;, kterých je nekonečně mnoho</a:t>
          </a:r>
          <a:endParaRPr lang="en-US" sz="2000" kern="1200" dirty="0"/>
        </a:p>
      </dsp:txBody>
      <dsp:txXfrm>
        <a:off x="1130251" y="2001048"/>
        <a:ext cx="2388684" cy="1456321"/>
      </dsp:txXfrm>
    </dsp:sp>
    <dsp:sp modelId="{F937C5BB-CA8C-4EAD-A3A1-1666723F4340}">
      <dsp:nvSpPr>
        <dsp:cNvPr id="0" name=""/>
        <dsp:cNvSpPr/>
      </dsp:nvSpPr>
      <dsp:spPr>
        <a:xfrm>
          <a:off x="4063457" y="2001048"/>
          <a:ext cx="2388684" cy="14563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smtClean="0"/>
            <a:t>usnadňuje návrh složitých řídících systémů</a:t>
          </a:r>
          <a:endParaRPr lang="en-US" sz="2000" kern="1200" dirty="0"/>
        </a:p>
      </dsp:txBody>
      <dsp:txXfrm>
        <a:off x="4063457" y="2001048"/>
        <a:ext cx="2388684" cy="1456321"/>
      </dsp:txXfrm>
    </dsp:sp>
    <dsp:sp modelId="{3BC1A817-DE7E-4EBF-A3AD-9202A975542F}">
      <dsp:nvSpPr>
        <dsp:cNvPr id="0" name=""/>
        <dsp:cNvSpPr/>
      </dsp:nvSpPr>
      <dsp:spPr>
        <a:xfrm>
          <a:off x="6996663" y="2001048"/>
          <a:ext cx="2388684" cy="14563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podle stupně příslušnosti umožňuje vyjádřit pojmy „trochu“, „dost“, „hodně“ apod.</a:t>
          </a:r>
          <a:endParaRPr lang="en-US" sz="2000" kern="1200" dirty="0"/>
        </a:p>
      </dsp:txBody>
      <dsp:txXfrm>
        <a:off x="6996663" y="2001048"/>
        <a:ext cx="2388684" cy="1456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D6730-1CD9-408E-95BA-F34065A27F66}">
      <dsp:nvSpPr>
        <dsp:cNvPr id="0" name=""/>
        <dsp:cNvSpPr/>
      </dsp:nvSpPr>
      <dsp:spPr>
        <a:xfrm>
          <a:off x="533395" y="446"/>
          <a:ext cx="9982208" cy="13207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000" kern="1200" dirty="0" smtClean="0"/>
            <a:t>Aplikace fuzzy logiky na měření teploty vody</a:t>
          </a:r>
          <a:endParaRPr lang="en-US" sz="4000" kern="1200" dirty="0"/>
        </a:p>
      </dsp:txBody>
      <dsp:txXfrm>
        <a:off x="533395" y="446"/>
        <a:ext cx="9982208" cy="1320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D6730-1CD9-408E-95BA-F34065A27F66}">
      <dsp:nvSpPr>
        <dsp:cNvPr id="0" name=""/>
        <dsp:cNvSpPr/>
      </dsp:nvSpPr>
      <dsp:spPr>
        <a:xfrm>
          <a:off x="533395" y="446"/>
          <a:ext cx="9982208" cy="13207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30 ml vody ve sto mililitrové sklenici spolu se dvěma fuzzy množinami – </a:t>
          </a:r>
          <a:r>
            <a:rPr lang="cs-CZ" sz="2400" i="1" kern="1200" dirty="0" smtClean="0"/>
            <a:t>Plná</a:t>
          </a:r>
          <a:r>
            <a:rPr lang="cs-CZ" sz="2400" kern="1200" dirty="0" smtClean="0"/>
            <a:t> a </a:t>
          </a:r>
          <a:r>
            <a:rPr lang="cs-CZ" sz="2400" i="1" kern="1200" dirty="0" smtClean="0"/>
            <a:t>Prázdná</a:t>
          </a:r>
          <a:r>
            <a:rPr lang="cs-CZ" sz="2400" kern="1200" dirty="0" smtClean="0"/>
            <a:t>. </a:t>
          </a:r>
          <a:br>
            <a:rPr lang="cs-CZ" sz="2400" kern="1200" dirty="0" smtClean="0"/>
          </a:br>
          <a:r>
            <a:rPr lang="cs-CZ" sz="2400" kern="1200" dirty="0" smtClean="0"/>
            <a:t>Naše částečně naplněná sklenice pak přísluší z 0,7 k </a:t>
          </a:r>
          <a:r>
            <a:rPr lang="cs-CZ" sz="2400" i="1" kern="1200" dirty="0" smtClean="0"/>
            <a:t>Prázdné</a:t>
          </a:r>
          <a:r>
            <a:rPr lang="cs-CZ" sz="2400" kern="1200" dirty="0" smtClean="0"/>
            <a:t> a z 0,3 k </a:t>
          </a:r>
          <a:r>
            <a:rPr lang="cs-CZ" sz="2400" i="1" kern="1200" dirty="0" smtClean="0"/>
            <a:t>Plné</a:t>
          </a:r>
          <a:r>
            <a:rPr lang="cs-CZ" sz="2400" kern="1200" dirty="0" smtClean="0"/>
            <a:t>. </a:t>
          </a:r>
          <a:endParaRPr lang="en-US" sz="2400" kern="1200" dirty="0"/>
        </a:p>
      </dsp:txBody>
      <dsp:txXfrm>
        <a:off x="533395" y="446"/>
        <a:ext cx="9982208" cy="132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8939C-DC5E-4B9A-A929-CA504EC0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9FFE81F-B0D7-4F53-881D-74F91E355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A65DB7-01BD-4C3F-8F4A-742AC0B1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1A6311-2094-4E8B-8811-525B22BE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575E63-42B4-4F1C-8491-8DD7DB4F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51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80D7B0-78AB-44A4-9D88-D77D5F51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767CC9C-45A9-44B4-8617-D78276A01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C7D117-C41E-4F89-8B3A-FB2CB8CC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95F823-BC1A-445F-B6FE-96B0B4FC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E560EB-D956-4D69-8F0E-21140367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5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188458E-AE10-41E0-8E04-19597D4E6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BCFF4DF-0A26-44C2-8F00-B7D6ECA8E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AF1376-C756-489A-A79A-A11D3FEA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2B6E18-7139-4D1B-B13B-09C81E50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4BEA9F-B3E6-4F9A-B851-87D7D3A0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99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D2613D-C57D-4C88-9A94-B31E5C87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34FCD0-032A-4957-BA0C-C074E100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5A9CF3-32EA-4727-9BC6-83716ACB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183DAB-1452-41BB-BB01-51729B95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C1A5D4-6EB4-48AE-9557-4DD09E9E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9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F9D3C4-F7AE-4BE1-B0A2-1A04F9BC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7092C5CA-519B-4230-9313-EC0391A4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0D246F9-85B2-4F4F-9E4C-C4318A85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DF456FE-1B59-4784-891C-ED1A9901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1F1CE5-284F-49FB-A48E-FE0D565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4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79E44-A008-4B0B-B13A-85DC8DC5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FE9E06D-2CF4-4850-BA8E-B58DAA84D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E22C8402-8DC6-4A76-B54F-7915450B1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3DC7F9-C5E1-43A8-BD0E-B7AE654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7CF614-8C1D-4499-9A37-01E849A6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C6C28B-B1E1-4B05-8C89-D56C19E9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7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D323D7-955C-4B15-AE38-8C1EED2E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7622914-B114-43E1-80CF-56ED3750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FFE0CA2A-5608-4B5B-8AF3-75C7F5375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48D61DDD-E843-4A1F-A735-5250A208F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4FFB0D84-0EF6-4D08-B9A8-F8E41EF1C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00A71D5-5393-41ED-BA5E-0B3C74DD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397FA7E-44AB-4921-A133-C863ACF2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F843875-B978-4721-95E6-DC659BE5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50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381CC1-7852-4F93-83A8-84CAC8E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529FBC2-2E88-4C29-A9D0-ABD0542E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425171C-61B2-442E-AAEE-8F314100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D985F8-AE13-46AC-8B93-DD0EC5F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00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9BDDD0A-A3A3-4E34-83D7-5DAC7E40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92E25CB-1F68-4617-80B8-65BE005E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909AA9B-80C4-4EDE-A4C9-0CA02577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0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10E799-CEAA-4C95-8A82-F9F12825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21E25D3-3A70-49EC-8605-CB039CA9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B631242-8461-44DC-A940-8E70CE1D0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0349C5-0FC9-455A-B681-00A1973D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689995-BF23-48EE-BD88-D0FF130A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23B5F71-80EB-4CEE-B0BA-EA6F0F80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3EA78-75B5-42BA-9847-2AD79165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AC75F0E-C73F-4999-87FA-D1C3AC254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386779E6-81CC-43D3-9589-76973D68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7F0CC8E-7FA2-4DFB-8A77-E7F68920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A57B937-C1CB-4884-B25B-97FBAE92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6F88576-986D-4058-9C81-D6DEF7E4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4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4E00FC0-44FD-4A0A-B7E0-E98F469C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0160371-D36F-4641-90B5-DFBBDB07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F7DB5D-8961-453F-9928-5F9B16777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FA9B-605E-4B8C-8FBD-427C607C39BB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171AEA-9AE3-4878-900C-4D9E560B8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C6ED7E-33AE-4261-8F1F-880435FBD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CAEF-9137-49B3-8751-BF565688CCE3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Skupina 6"/>
          <p:cNvGrpSpPr/>
          <p:nvPr userDrawn="1"/>
        </p:nvGrpSpPr>
        <p:grpSpPr>
          <a:xfrm>
            <a:off x="-1009650" y="-9105900"/>
            <a:ext cx="19945350" cy="20657886"/>
            <a:chOff x="-1009650" y="-9105900"/>
            <a:chExt cx="19945350" cy="20657886"/>
          </a:xfrm>
        </p:grpSpPr>
        <p:pic>
          <p:nvPicPr>
            <p:cNvPr id="8" name="Obrázek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35818"/>
              <a:ext cx="13677900" cy="7693819"/>
            </a:xfrm>
            <a:prstGeom prst="rect">
              <a:avLst/>
            </a:prstGeom>
          </p:spPr>
        </p:pic>
        <p:sp>
          <p:nvSpPr>
            <p:cNvPr id="9" name="Vývojový diagram: děrná páska 8"/>
            <p:cNvSpPr/>
            <p:nvPr/>
          </p:nvSpPr>
          <p:spPr>
            <a:xfrm>
              <a:off x="-1009650" y="-9105900"/>
              <a:ext cx="19945350" cy="20657886"/>
            </a:xfrm>
            <a:prstGeom prst="flowChartPunchedTape">
              <a:avLst/>
            </a:prstGeom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69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070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-64266"/>
            <a:ext cx="12191999" cy="6922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79E4023-6DFB-4D07-A44B-A2F443E5B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2374622"/>
            <a:ext cx="9550400" cy="1307619"/>
          </a:xfrm>
        </p:spPr>
        <p:txBody>
          <a:bodyPr>
            <a:normAutofit/>
          </a:bodyPr>
          <a:lstStyle/>
          <a:p>
            <a:pPr algn="l"/>
            <a:r>
              <a:rPr lang="cs-CZ" dirty="0">
                <a:solidFill>
                  <a:schemeClr val="bg1"/>
                </a:solidFill>
              </a:rPr>
              <a:t>Základní pojmy fuzzy regulací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62808E-6E3E-412F-9974-FDF74C3CF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0" y="3688701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cs-CZ" sz="2800" dirty="0" smtClean="0">
                <a:solidFill>
                  <a:schemeClr val="bg1"/>
                </a:solidFill>
              </a:rPr>
              <a:t>Daniel Dobeš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4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osoúhelník 4">
            <a:extLst>
              <a:ext uri="{FF2B5EF4-FFF2-40B4-BE49-F238E27FC236}">
                <a16:creationId xmlns:a16="http://schemas.microsoft.com/office/drawing/2014/main" id="{6FC1BF08-22E1-4779-ABA4-209B7452EEB6}"/>
              </a:ext>
            </a:extLst>
          </p:cNvPr>
          <p:cNvSpPr/>
          <p:nvPr/>
        </p:nvSpPr>
        <p:spPr>
          <a:xfrm>
            <a:off x="-1562582" y="-64264"/>
            <a:ext cx="7506351" cy="2188825"/>
          </a:xfrm>
          <a:prstGeom prst="parallelogram">
            <a:avLst>
              <a:gd name="adj" fmla="val 4639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Kosoúhelník 21">
            <a:extLst>
              <a:ext uri="{FF2B5EF4-FFF2-40B4-BE49-F238E27FC236}">
                <a16:creationId xmlns:a16="http://schemas.microsoft.com/office/drawing/2014/main" id="{07486B1D-9AB7-41A0-8270-B2E47678E8D2}"/>
              </a:ext>
            </a:extLst>
          </p:cNvPr>
          <p:cNvSpPr/>
          <p:nvPr/>
        </p:nvSpPr>
        <p:spPr>
          <a:xfrm>
            <a:off x="-1665672" y="4687622"/>
            <a:ext cx="8780207" cy="2188825"/>
          </a:xfrm>
          <a:prstGeom prst="parallelogram">
            <a:avLst>
              <a:gd name="adj" fmla="val 46390"/>
            </a:avLst>
          </a:prstGeom>
          <a:solidFill>
            <a:srgbClr val="70AD4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Kosoúhelník 23">
            <a:extLst>
              <a:ext uri="{FF2B5EF4-FFF2-40B4-BE49-F238E27FC236}">
                <a16:creationId xmlns:a16="http://schemas.microsoft.com/office/drawing/2014/main" id="{DBFE661E-D3C0-4CE6-8E3A-02BBC798E628}"/>
              </a:ext>
            </a:extLst>
          </p:cNvPr>
          <p:cNvSpPr/>
          <p:nvPr/>
        </p:nvSpPr>
        <p:spPr>
          <a:xfrm>
            <a:off x="5117312" y="-64265"/>
            <a:ext cx="8780207" cy="2188825"/>
          </a:xfrm>
          <a:prstGeom prst="parallelogram">
            <a:avLst>
              <a:gd name="adj" fmla="val 4639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8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A696F7-5B7B-493E-856C-BD8B38C0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Obsah</a:t>
            </a:r>
            <a:endParaRPr lang="en-GB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Zástupný symbol pro obsah 2">
            <a:hlinkClick r:id="rId2" action="ppaction://hlinksldjump"/>
            <a:extLst>
              <a:ext uri="{FF2B5EF4-FFF2-40B4-BE49-F238E27FC236}">
                <a16:creationId xmlns:a16="http://schemas.microsoft.com/office/drawing/2014/main" id="{3404B5DB-0D58-44E6-BCB9-001955C55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851321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64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DE394B-4EE1-4196-B40B-4DA4CCE1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cs-CZ" sz="3200">
                <a:solidFill>
                  <a:schemeClr val="bg1"/>
                </a:solidFill>
              </a:rPr>
              <a:t>Základní informace o aktivních filtrech</a:t>
            </a:r>
            <a:endParaRPr lang="en-GB" sz="3200">
              <a:solidFill>
                <a:schemeClr val="bg1"/>
              </a:solidFill>
            </a:endParaRPr>
          </a:p>
        </p:txBody>
      </p:sp>
      <p:graphicFrame>
        <p:nvGraphicFramePr>
          <p:cNvPr id="6" name="Zástupný symbol pro obsah 2">
            <a:extLst>
              <a:ext uri="{FF2B5EF4-FFF2-40B4-BE49-F238E27FC236}">
                <a16:creationId xmlns:a16="http://schemas.microsoft.com/office/drawing/2014/main" id="{0BAAFA4B-D9C8-4963-B0CB-E6AF2A94A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061444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2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DE394B-4EE1-4196-B40B-4DA4CCE1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Fuzzy logika v praxi</a:t>
            </a:r>
            <a:endParaRPr lang="en-GB" sz="3200" dirty="0">
              <a:solidFill>
                <a:schemeClr val="bg1"/>
              </a:solidFill>
            </a:endParaRPr>
          </a:p>
        </p:txBody>
      </p:sp>
      <p:graphicFrame>
        <p:nvGraphicFramePr>
          <p:cNvPr id="6" name="Zástupný symbol pro obsah 2">
            <a:extLst>
              <a:ext uri="{FF2B5EF4-FFF2-40B4-BE49-F238E27FC236}">
                <a16:creationId xmlns:a16="http://schemas.microsoft.com/office/drawing/2014/main" id="{0BAAFA4B-D9C8-4963-B0CB-E6AF2A94A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345923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12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DC4872-29EE-450F-B63D-0681674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Příklad 1</a:t>
            </a:r>
            <a:endParaRPr lang="en-GB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Zástupný symbol pro obsah 2">
            <a:extLst>
              <a:ext uri="{FF2B5EF4-FFF2-40B4-BE49-F238E27FC236}">
                <a16:creationId xmlns:a16="http://schemas.microsoft.com/office/drawing/2014/main" id="{A245C79C-AF56-423F-AD8B-170B60523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459640"/>
              </p:ext>
            </p:extLst>
          </p:nvPr>
        </p:nvGraphicFramePr>
        <p:xfrm>
          <a:off x="838200" y="1814531"/>
          <a:ext cx="11049000" cy="132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Zástupný symbol pro obsah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29" y="3342601"/>
            <a:ext cx="7617542" cy="30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DC4872-29EE-450F-B63D-0681674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cs-CZ" sz="3200" dirty="0" smtClean="0">
                <a:solidFill>
                  <a:schemeClr val="bg1"/>
                </a:solidFill>
              </a:rPr>
              <a:t>Příklad 2</a:t>
            </a:r>
            <a:endParaRPr lang="en-GB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Zástupný symbol pro obsah 2">
            <a:extLst>
              <a:ext uri="{FF2B5EF4-FFF2-40B4-BE49-F238E27FC236}">
                <a16:creationId xmlns:a16="http://schemas.microsoft.com/office/drawing/2014/main" id="{A245C79C-AF56-423F-AD8B-170B60523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287121"/>
              </p:ext>
            </p:extLst>
          </p:nvPr>
        </p:nvGraphicFramePr>
        <p:xfrm>
          <a:off x="838200" y="1814531"/>
          <a:ext cx="11049000" cy="132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Zástupný symbol pro obsah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436" y="3136124"/>
            <a:ext cx="6107129" cy="34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1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-64266"/>
            <a:ext cx="12191999" cy="6922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79E4023-6DFB-4D07-A44B-A2F443E5B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7775"/>
            <a:ext cx="9144000" cy="1307619"/>
          </a:xfrm>
        </p:spPr>
        <p:txBody>
          <a:bodyPr>
            <a:normAutofit/>
          </a:bodyPr>
          <a:lstStyle/>
          <a:p>
            <a:pPr algn="l"/>
            <a:r>
              <a:rPr lang="cs-CZ" sz="7200" b="1" dirty="0" smtClean="0">
                <a:solidFill>
                  <a:schemeClr val="bg1"/>
                </a:solidFill>
              </a:rPr>
              <a:t>Děkuji za pozornost</a:t>
            </a:r>
            <a:endParaRPr lang="en-GB" sz="7200" b="1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62808E-6E3E-412F-9974-FDF74C3CF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6025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cs-CZ" sz="2800" dirty="0" smtClean="0">
                <a:solidFill>
                  <a:schemeClr val="bg1"/>
                </a:solidFill>
              </a:rPr>
              <a:t>Pokud si prezentaci chcete prohlédnout znovu, klikněte </a:t>
            </a:r>
            <a:r>
              <a:rPr lang="cs-CZ" sz="2800" dirty="0" smtClean="0">
                <a:solidFill>
                  <a:schemeClr val="bg1"/>
                </a:solidFill>
                <a:hlinkClick r:id="rId2" action="ppaction://hlinksldjump"/>
              </a:rPr>
              <a:t>zde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4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osoúhelník 4">
            <a:extLst>
              <a:ext uri="{FF2B5EF4-FFF2-40B4-BE49-F238E27FC236}">
                <a16:creationId xmlns:a16="http://schemas.microsoft.com/office/drawing/2014/main" id="{6FC1BF08-22E1-4779-ABA4-209B7452EEB6}"/>
              </a:ext>
            </a:extLst>
          </p:cNvPr>
          <p:cNvSpPr/>
          <p:nvPr/>
        </p:nvSpPr>
        <p:spPr>
          <a:xfrm>
            <a:off x="-1562582" y="-64264"/>
            <a:ext cx="7506351" cy="2188825"/>
          </a:xfrm>
          <a:prstGeom prst="parallelogram">
            <a:avLst>
              <a:gd name="adj" fmla="val 4639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Kosoúhelník 21">
            <a:extLst>
              <a:ext uri="{FF2B5EF4-FFF2-40B4-BE49-F238E27FC236}">
                <a16:creationId xmlns:a16="http://schemas.microsoft.com/office/drawing/2014/main" id="{07486B1D-9AB7-41A0-8270-B2E47678E8D2}"/>
              </a:ext>
            </a:extLst>
          </p:cNvPr>
          <p:cNvSpPr/>
          <p:nvPr/>
        </p:nvSpPr>
        <p:spPr>
          <a:xfrm>
            <a:off x="-1677247" y="4687622"/>
            <a:ext cx="8780207" cy="2188825"/>
          </a:xfrm>
          <a:prstGeom prst="parallelogram">
            <a:avLst>
              <a:gd name="adj" fmla="val 46390"/>
            </a:avLst>
          </a:prstGeom>
          <a:solidFill>
            <a:srgbClr val="70AD4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Kosoúhelník 23">
            <a:extLst>
              <a:ext uri="{FF2B5EF4-FFF2-40B4-BE49-F238E27FC236}">
                <a16:creationId xmlns:a16="http://schemas.microsoft.com/office/drawing/2014/main" id="{DBFE661E-D3C0-4CE6-8E3A-02BBC798E628}"/>
              </a:ext>
            </a:extLst>
          </p:cNvPr>
          <p:cNvSpPr/>
          <p:nvPr/>
        </p:nvSpPr>
        <p:spPr>
          <a:xfrm>
            <a:off x="5117312" y="-64265"/>
            <a:ext cx="8780207" cy="2188825"/>
          </a:xfrm>
          <a:prstGeom prst="parallelogram">
            <a:avLst>
              <a:gd name="adj" fmla="val 4639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0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134</Words>
  <Application>Microsoft Office PowerPoint</Application>
  <PresentationFormat>Širokoúhlá obrazovka</PresentationFormat>
  <Paragraphs>24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Základní pojmy fuzzy regulací</vt:lpstr>
      <vt:lpstr>Obsah</vt:lpstr>
      <vt:lpstr>Základní informace o aktivních filtrech</vt:lpstr>
      <vt:lpstr>Fuzzy logika v praxi</vt:lpstr>
      <vt:lpstr>Příklad 1</vt:lpstr>
      <vt:lpstr>Příklad 2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Aktivní filtry</dc:title>
  <dc:creator>Daniel Dobeš</dc:creator>
  <cp:lastModifiedBy>Dobeš Daniel</cp:lastModifiedBy>
  <cp:revision>5</cp:revision>
  <dcterms:created xsi:type="dcterms:W3CDTF">2018-10-18T20:50:24Z</dcterms:created>
  <dcterms:modified xsi:type="dcterms:W3CDTF">2019-04-08T09:01:33Z</dcterms:modified>
</cp:coreProperties>
</file>