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F361E-0098-449B-8582-FEBD591D9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700A4-B66D-48A9-94B1-0DBE27559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323D1-15A6-4CEC-B858-9257F4FB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8C1D-7A9D-4310-8647-43AF120D0E80}" type="datetimeFigureOut">
              <a:rPr lang="en-SG" smtClean="0"/>
              <a:t>19/4/2018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45A62-B4D7-482C-A1B2-9084E68D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EDB23-B411-4C92-9F80-2CFC031E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F6E8-E315-477C-9C26-28AD8F1924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944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8608-AFD2-42A5-9E1A-5EE48EF5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5E5C2-F693-4E5D-9B73-BEAFFB15C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EDC6A-867F-4EB1-9489-C85BBB35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8C1D-7A9D-4310-8647-43AF120D0E80}" type="datetimeFigureOut">
              <a:rPr lang="en-SG" smtClean="0"/>
              <a:t>19/4/2018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19B89-472A-4998-97B3-B425CAB8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AFC20-BD46-4124-95FD-D739B16D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F6E8-E315-477C-9C26-28AD8F1924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734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CE60B2-34F4-465E-BFD7-6CAEEC8C0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D9B30-60BD-4D21-84F7-4D2654241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48AB-2F0F-4EC2-B1AA-C6A75333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8C1D-7A9D-4310-8647-43AF120D0E80}" type="datetimeFigureOut">
              <a:rPr lang="en-SG" smtClean="0"/>
              <a:t>19/4/2018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80CBB-25A6-4569-AB02-DD0EB509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28BE5-9C56-4C19-8E60-1D6C4E83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F6E8-E315-477C-9C26-28AD8F1924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873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4366-9CBE-46D1-BDA7-FEACD913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5A0C7-202B-4492-95F6-64D8A6A50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281BF-29CC-40CC-AEE0-D42809CD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8C1D-7A9D-4310-8647-43AF120D0E80}" type="datetimeFigureOut">
              <a:rPr lang="en-SG" smtClean="0"/>
              <a:t>19/4/2018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8AAB6-A7B2-40CF-A60D-7282320E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377DC-F248-4397-B3A2-8E2B0065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F6E8-E315-477C-9C26-28AD8F1924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492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8305-2FC8-431E-930D-35BA1C3A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D67B3-02EF-4DA1-BC76-8DDF29BA2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28041-2527-4E67-968E-8B72DFB8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8C1D-7A9D-4310-8647-43AF120D0E80}" type="datetimeFigureOut">
              <a:rPr lang="en-SG" smtClean="0"/>
              <a:t>19/4/2018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CF218-2C8D-413F-9C30-D39D6E63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8FA94-2F3B-4EDC-B2F4-3EE43497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F6E8-E315-477C-9C26-28AD8F1924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716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6D9A-F24E-4D39-8CD2-59B6EB8B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8FEE2-F3C5-4E42-AF91-11035F09D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8ED44-5117-4C90-B74D-49B9A5FB9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8055F-DDAC-4B7B-97E8-B0154AFA1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8C1D-7A9D-4310-8647-43AF120D0E80}" type="datetimeFigureOut">
              <a:rPr lang="en-SG" smtClean="0"/>
              <a:t>19/4/2018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FBE0F-E810-477A-9151-1E88353C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0F277-61E7-451B-9864-85BB0C32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F6E8-E315-477C-9C26-28AD8F1924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337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95F2-AC5B-4B59-B0B3-9F8F6606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741E5-A567-47B7-B327-2D51B96EC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C34A1-A3F3-40CF-BE30-0EB5013DA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AD345-262C-46AE-AF83-A9E0B0E95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EED475-CF4F-43C5-A2EF-649D56918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21D23-B53F-436C-9FE1-02670C1D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8C1D-7A9D-4310-8647-43AF120D0E80}" type="datetimeFigureOut">
              <a:rPr lang="en-SG" smtClean="0"/>
              <a:t>19/4/2018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6D36A5-9145-41B5-9677-6BEC7C050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A4D39-3306-4D20-B272-99B82B70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F6E8-E315-477C-9C26-28AD8F1924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342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FD73-1F2E-4F8F-8278-505F4664F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8BDA1-6EC4-4CF1-9C46-8BDA6AE6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8C1D-7A9D-4310-8647-43AF120D0E80}" type="datetimeFigureOut">
              <a:rPr lang="en-SG" smtClean="0"/>
              <a:t>19/4/2018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168009-A371-4BD9-871E-6B1C0873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466C8-187D-47F2-86B4-A9837A29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F6E8-E315-477C-9C26-28AD8F1924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71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066886-EAEB-4323-AB32-AE7C1FA9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8C1D-7A9D-4310-8647-43AF120D0E80}" type="datetimeFigureOut">
              <a:rPr lang="en-SG" smtClean="0"/>
              <a:t>19/4/2018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86B637-6736-4A68-9772-10A4C3F4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A99DF-74C9-4250-B579-E499B3C7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F6E8-E315-477C-9C26-28AD8F1924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597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BFE8-DCE7-4684-A369-10A783B00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A569A-7114-407D-9A7B-B2F676914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5DD2D-86EA-46B3-B265-FDF1CF166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6CE68-28D6-4EB6-9C57-97C27CC0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8C1D-7A9D-4310-8647-43AF120D0E80}" type="datetimeFigureOut">
              <a:rPr lang="en-SG" smtClean="0"/>
              <a:t>19/4/2018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2893D-6B1D-4FD9-99CA-ACF3E500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860F3-B448-4A74-9B28-486F15A2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F6E8-E315-477C-9C26-28AD8F1924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802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81115-48AB-4A6C-A3EB-47565CE45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B91333-E90C-402B-A575-1335A446C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2E59A-7728-4365-93DA-FE20AA40F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C5214-04EC-437C-8774-1B2A3F6E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8C1D-7A9D-4310-8647-43AF120D0E80}" type="datetimeFigureOut">
              <a:rPr lang="en-SG" smtClean="0"/>
              <a:t>19/4/2018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B9727-932A-4D8C-A8AD-BFAF941A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72CD1-BC06-438E-B3F9-4288FCBD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F6E8-E315-477C-9C26-28AD8F1924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378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47966-F620-41E4-BBD1-ECEB4CC0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E3D3E-9DAE-4A60-8F16-59CFF3CA2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382DC-12C7-4EBC-B9B9-BA5E814D5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58C1D-7A9D-4310-8647-43AF120D0E80}" type="datetimeFigureOut">
              <a:rPr lang="en-SG" smtClean="0"/>
              <a:t>19/4/2018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CEDC8-736A-4668-BC11-93F496792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7A3A0-60DB-45FC-B246-2E0BC34A1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3F6E8-E315-477C-9C26-28AD8F1924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650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539E68D-1609-4E76-AA06-0EBF8EB72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626" y="374742"/>
            <a:ext cx="11317574" cy="6115999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SG" dirty="0"/>
              <a:t>Transmitter: </a:t>
            </a:r>
          </a:p>
          <a:p>
            <a:pPr algn="l"/>
            <a:r>
              <a:rPr lang="en-SG" dirty="0"/>
              <a:t>+ Breaks string down to smaller strings of 20 characters</a:t>
            </a:r>
          </a:p>
          <a:p>
            <a:pPr algn="l"/>
            <a:r>
              <a:rPr lang="en-SG" dirty="0"/>
              <a:t>+ For a character: encoded value = </a:t>
            </a:r>
            <a:r>
              <a:rPr lang="en-SG" b="1" i="1" dirty="0"/>
              <a:t>position</a:t>
            </a:r>
            <a:r>
              <a:rPr lang="en-SG" i="1" dirty="0"/>
              <a:t> x </a:t>
            </a:r>
            <a:r>
              <a:rPr lang="en-SG" dirty="0"/>
              <a:t>83 + </a:t>
            </a:r>
            <a:r>
              <a:rPr lang="en-SG" b="1" i="1" dirty="0"/>
              <a:t>ascii value </a:t>
            </a:r>
            <a:r>
              <a:rPr lang="en-SG" i="1" dirty="0"/>
              <a:t>* </a:t>
            </a:r>
            <a:r>
              <a:rPr lang="en-SG" dirty="0"/>
              <a:t>23</a:t>
            </a:r>
          </a:p>
          <a:p>
            <a:pPr algn="l"/>
            <a:r>
              <a:rPr lang="en-SG" dirty="0"/>
              <a:t>+ Output wave is sum of various sin waves with frequencies of encoded values</a:t>
            </a:r>
          </a:p>
          <a:p>
            <a:pPr algn="l"/>
            <a:r>
              <a:rPr lang="en-SG" dirty="0"/>
              <a:t>+ An extra frequency is used as checksum: </a:t>
            </a:r>
          </a:p>
          <a:p>
            <a:r>
              <a:rPr lang="en-SG" b="1" i="1" dirty="0"/>
              <a:t>(last character position + 1)</a:t>
            </a:r>
            <a:r>
              <a:rPr lang="en-SG" i="1" dirty="0"/>
              <a:t> x </a:t>
            </a:r>
            <a:r>
              <a:rPr lang="en-SG" dirty="0"/>
              <a:t>83 + </a:t>
            </a:r>
            <a:r>
              <a:rPr lang="en-SG" b="1" i="1" dirty="0"/>
              <a:t>(average of all characters) </a:t>
            </a:r>
            <a:r>
              <a:rPr lang="en-SG" i="1" dirty="0"/>
              <a:t>* </a:t>
            </a:r>
            <a:r>
              <a:rPr lang="en-SG" dirty="0"/>
              <a:t>23</a:t>
            </a:r>
          </a:p>
          <a:p>
            <a:pPr marL="342900" indent="-342900" algn="l">
              <a:buFontTx/>
              <a:buChar char="-"/>
            </a:pPr>
            <a:r>
              <a:rPr lang="en-SG" dirty="0"/>
              <a:t>Receiver:</a:t>
            </a:r>
          </a:p>
          <a:p>
            <a:pPr algn="l"/>
            <a:r>
              <a:rPr lang="en-SG" dirty="0"/>
              <a:t>+ Use FFT and finds 21 peaks with highest magnitude</a:t>
            </a:r>
          </a:p>
          <a:p>
            <a:pPr algn="l"/>
            <a:r>
              <a:rPr lang="en-SG" dirty="0"/>
              <a:t>+ Find the </a:t>
            </a:r>
            <a:r>
              <a:rPr lang="en-SG" b="1" i="1" dirty="0"/>
              <a:t>position </a:t>
            </a:r>
            <a:r>
              <a:rPr lang="en-SG" dirty="0"/>
              <a:t>and </a:t>
            </a:r>
            <a:r>
              <a:rPr lang="en-SG" b="1" i="1" dirty="0"/>
              <a:t>ascii value </a:t>
            </a:r>
            <a:r>
              <a:rPr lang="en-SG" dirty="0"/>
              <a:t>from those 21 frequencies</a:t>
            </a:r>
          </a:p>
          <a:p>
            <a:pPr algn="l"/>
            <a:r>
              <a:rPr lang="en-SG" dirty="0"/>
              <a:t>+ If the coefficient of 83 of one frequency is </a:t>
            </a:r>
            <a:r>
              <a:rPr lang="en-SG" b="1" dirty="0"/>
              <a:t>20 </a:t>
            </a:r>
            <a:r>
              <a:rPr lang="en-SG" dirty="0"/>
              <a:t>(last character position + 1), take note of checksum</a:t>
            </a:r>
          </a:p>
          <a:p>
            <a:pPr algn="l"/>
            <a:r>
              <a:rPr lang="en-SG" dirty="0"/>
              <a:t>+ Compare average with checksum</a:t>
            </a:r>
          </a:p>
          <a:p>
            <a:pPr algn="l"/>
            <a:r>
              <a:rPr lang="en-SG" dirty="0"/>
              <a:t>+ </a:t>
            </a:r>
            <a:r>
              <a:rPr lang="en-SG"/>
              <a:t>If correct append </a:t>
            </a:r>
            <a:r>
              <a:rPr lang="en-SG" dirty="0"/>
              <a:t>it into the result string</a:t>
            </a:r>
          </a:p>
        </p:txBody>
      </p:sp>
    </p:spTree>
    <p:extLst>
      <p:ext uri="{BB962C8B-B14F-4D97-AF65-F5344CB8AC3E}">
        <p14:creationId xmlns:p14="http://schemas.microsoft.com/office/powerpoint/2010/main" val="791771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Hoang Phung</dc:creator>
  <cp:lastModifiedBy>Tuan Hoang Phung</cp:lastModifiedBy>
  <cp:revision>3</cp:revision>
  <dcterms:created xsi:type="dcterms:W3CDTF">2018-04-15T16:15:30Z</dcterms:created>
  <dcterms:modified xsi:type="dcterms:W3CDTF">2018-04-19T11:03:04Z</dcterms:modified>
</cp:coreProperties>
</file>