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D0F56D-D348-4E9F-842D-F4E7FA095F1F}"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0F56D-D348-4E9F-842D-F4E7FA095F1F}"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0F56D-D348-4E9F-842D-F4E7FA095F1F}"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D0F56D-D348-4E9F-842D-F4E7FA095F1F}"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0F56D-D348-4E9F-842D-F4E7FA095F1F}" type="datetimeFigureOut">
              <a:rPr lang="en-US" smtClean="0"/>
              <a:pPr/>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D0F56D-D348-4E9F-842D-F4E7FA095F1F}"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D0F56D-D348-4E9F-842D-F4E7FA095F1F}" type="datetimeFigureOut">
              <a:rPr lang="en-US" smtClean="0"/>
              <a:pPr/>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D0F56D-D348-4E9F-842D-F4E7FA095F1F}" type="datetimeFigureOut">
              <a:rPr lang="en-US" smtClean="0"/>
              <a:pPr/>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0F56D-D348-4E9F-842D-F4E7FA095F1F}" type="datetimeFigureOut">
              <a:rPr lang="en-US" smtClean="0"/>
              <a:pPr/>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0F56D-D348-4E9F-842D-F4E7FA095F1F}"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0F56D-D348-4E9F-842D-F4E7FA095F1F}" type="datetimeFigureOut">
              <a:rPr lang="en-US" smtClean="0"/>
              <a:pPr/>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A748E-2CD8-4FCF-8D8F-8D2B063559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0F56D-D348-4E9F-842D-F4E7FA095F1F}" type="datetimeFigureOut">
              <a:rPr lang="en-US" smtClean="0"/>
              <a:pPr/>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A748E-2CD8-4FCF-8D8F-8D2B063559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vitrag1212/vitragbari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357298"/>
            <a:ext cx="7772400" cy="1470025"/>
          </a:xfrm>
        </p:spPr>
        <p:txBody>
          <a:bodyPr>
            <a:normAutofit fontScale="90000"/>
          </a:bodyPr>
          <a:lstStyle/>
          <a:p>
            <a:r>
              <a:rPr lang="en-US" b="1" dirty="0" smtClean="0">
                <a:latin typeface="Times New Roman" pitchFamily="18" charset="0"/>
                <a:cs typeface="Times New Roman" pitchFamily="18" charset="0"/>
              </a:rPr>
              <a:t>SRS FOR</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LIBRARY MANAGEMENT</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SYSTEM</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3500430" y="4429132"/>
            <a:ext cx="5357850" cy="1752600"/>
          </a:xfrm>
        </p:spPr>
        <p:txBody>
          <a:bodyPr>
            <a:normAutofit fontScale="92500"/>
          </a:bodyPr>
          <a:lstStyle/>
          <a:p>
            <a:r>
              <a:rPr lang="en-US" b="1" dirty="0" smtClean="0">
                <a:solidFill>
                  <a:srgbClr val="000000"/>
                </a:solidFill>
                <a:latin typeface="Times New Roman" pitchFamily="18" charset="0"/>
                <a:cs typeface="Times New Roman" pitchFamily="18" charset="0"/>
              </a:rPr>
              <a:t>LMS USERNAME: 2105a3584</a:t>
            </a:r>
            <a:endParaRPr lang="en-US" b="1" dirty="0" smtClean="0">
              <a:solidFill>
                <a:srgbClr val="000000"/>
              </a:solidFill>
              <a:latin typeface="Times New Roman" pitchFamily="18" charset="0"/>
              <a:cs typeface="Times New Roman" pitchFamily="18" charset="0"/>
            </a:endParaRPr>
          </a:p>
          <a:p>
            <a:pPr algn="just"/>
            <a:r>
              <a:rPr lang="en-US" b="1" dirty="0" smtClean="0">
                <a:solidFill>
                  <a:srgbClr val="000000"/>
                </a:solidFill>
                <a:latin typeface="Times New Roman" pitchFamily="18" charset="0"/>
                <a:cs typeface="Times New Roman" pitchFamily="18" charset="0"/>
              </a:rPr>
              <a:t>NAME : P.VITRAG BARIA</a:t>
            </a:r>
          </a:p>
          <a:p>
            <a:pPr algn="just"/>
            <a:r>
              <a:rPr lang="en-US" b="1" dirty="0" smtClean="0">
                <a:solidFill>
                  <a:srgbClr val="000000"/>
                </a:solidFill>
                <a:latin typeface="Times New Roman" pitchFamily="18" charset="0"/>
                <a:cs typeface="Times New Roman" pitchFamily="18" charset="0"/>
              </a:rPr>
              <a:t>BATCH :A35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Introduction:</a:t>
            </a:r>
            <a:endParaRPr lang="en-US" b="1" dirty="0"/>
          </a:p>
        </p:txBody>
      </p:sp>
      <p:sp>
        <p:nvSpPr>
          <p:cNvPr id="3" name="Content Placeholder 2"/>
          <p:cNvSpPr>
            <a:spLocks noGrp="1"/>
          </p:cNvSpPr>
          <p:nvPr>
            <p:ph idx="1"/>
          </p:nvPr>
        </p:nvSpPr>
        <p:spPr>
          <a:xfrm>
            <a:off x="457200" y="1600200"/>
            <a:ext cx="8229600" cy="4829196"/>
          </a:xfrm>
        </p:spPr>
        <p:txBody>
          <a:bodyPr>
            <a:normAutofit fontScale="77500" lnSpcReduction="20000"/>
          </a:bodyPr>
          <a:lstStyle/>
          <a:p>
            <a:r>
              <a:rPr lang="en-US" dirty="0" smtClean="0"/>
              <a:t> </a:t>
            </a:r>
            <a:r>
              <a:rPr lang="en-US" dirty="0" smtClean="0">
                <a:latin typeface="Times New Roman" pitchFamily="18" charset="0"/>
                <a:cs typeface="Times New Roman" pitchFamily="18" charset="0"/>
              </a:rPr>
              <a:t>This document gives the detail functional and non functional requirements for Library management system. Thee purpose of this document is that the requirements mentioned in it should be utilized by the software developer to implement the system. </a:t>
            </a:r>
          </a:p>
          <a:p>
            <a:r>
              <a:rPr lang="en-US" dirty="0" smtClean="0">
                <a:latin typeface="Times New Roman" pitchFamily="18" charset="0"/>
                <a:cs typeface="Times New Roman" pitchFamily="18" charset="0"/>
              </a:rPr>
              <a:t>This SRS will be used by the software engineers who are constructing the system and the users who will use the system. The hotel end users will be able to use this SRS as a test to see if the software engineers will be constructing the system to their expectations.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library management system will automate the major library operations. Various subsystems will be student accounts management system, Book issuing system, Stock maintenance systems and fine calculation and management system</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Function  Requirement: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14282" y="1285860"/>
            <a:ext cx="8929718" cy="5357850"/>
          </a:xfrm>
        </p:spPr>
        <p:txBody>
          <a:bodyPr>
            <a:normAutofit fontScale="55000" lnSpcReduction="20000"/>
          </a:bodyPr>
          <a:lstStyle/>
          <a:p>
            <a:r>
              <a:rPr lang="en-US" dirty="0" smtClean="0">
                <a:latin typeface="Times New Roman" pitchFamily="18" charset="0"/>
                <a:cs typeface="Times New Roman" pitchFamily="18" charset="0"/>
              </a:rPr>
              <a:t>The functional requirement will define the fundamental functioning that the system should perform. </a:t>
            </a:r>
          </a:p>
          <a:p>
            <a:r>
              <a:rPr lang="en-US" dirty="0" smtClean="0">
                <a:latin typeface="Times New Roman" pitchFamily="18" charset="0"/>
                <a:cs typeface="Times New Roman" pitchFamily="18" charset="0"/>
              </a:rPr>
              <a:t>1. The system should record all the details of the student, staff and book. </a:t>
            </a:r>
          </a:p>
          <a:p>
            <a:r>
              <a:rPr lang="en-US" dirty="0" smtClean="0">
                <a:latin typeface="Times New Roman" pitchFamily="18" charset="0"/>
                <a:cs typeface="Times New Roman" pitchFamily="18" charset="0"/>
              </a:rPr>
              <a:t>2. The system should display the search results if the user searches for some book or article.</a:t>
            </a:r>
          </a:p>
          <a:p>
            <a:r>
              <a:rPr lang="en-US" dirty="0" smtClean="0">
                <a:latin typeface="Times New Roman" pitchFamily="18" charset="0"/>
                <a:cs typeface="Times New Roman" pitchFamily="18" charset="0"/>
              </a:rPr>
              <a:t> 3. The system should allow to select the book for issuing.</a:t>
            </a:r>
          </a:p>
          <a:p>
            <a:r>
              <a:rPr lang="en-US" dirty="0" smtClean="0">
                <a:latin typeface="Times New Roman" pitchFamily="18" charset="0"/>
                <a:cs typeface="Times New Roman" pitchFamily="18" charset="0"/>
              </a:rPr>
              <a:t> 4. The system should record the expected issue date and time of book.</a:t>
            </a:r>
          </a:p>
          <a:p>
            <a:r>
              <a:rPr lang="en-US" dirty="0" smtClean="0">
                <a:latin typeface="Times New Roman" pitchFamily="18" charset="0"/>
                <a:cs typeface="Times New Roman" pitchFamily="18" charset="0"/>
              </a:rPr>
              <a:t> 5. The system should allow the modification in the student/staff/book information. without reentering the entire information.</a:t>
            </a:r>
          </a:p>
          <a:p>
            <a:r>
              <a:rPr lang="en-US" dirty="0" smtClean="0">
                <a:latin typeface="Times New Roman" pitchFamily="18" charset="0"/>
                <a:cs typeface="Times New Roman" pitchFamily="18" charset="0"/>
              </a:rPr>
              <a:t> 6. The system should allows to create an account for the new student. </a:t>
            </a:r>
          </a:p>
          <a:p>
            <a:r>
              <a:rPr lang="en-US" dirty="0" smtClean="0">
                <a:latin typeface="Times New Roman" pitchFamily="18" charset="0"/>
                <a:cs typeface="Times New Roman" pitchFamily="18" charset="0"/>
              </a:rPr>
              <a:t>7. The system should allow to cancel the account if the student leaves the college. </a:t>
            </a:r>
          </a:p>
          <a:p>
            <a:r>
              <a:rPr lang="en-US" dirty="0" smtClean="0">
                <a:latin typeface="Times New Roman" pitchFamily="18" charset="0"/>
                <a:cs typeface="Times New Roman" pitchFamily="18" charset="0"/>
              </a:rPr>
              <a:t>8. The system should display the availability of book or magazine.</a:t>
            </a:r>
          </a:p>
          <a:p>
            <a:r>
              <a:rPr lang="en-US" dirty="0" smtClean="0">
                <a:latin typeface="Times New Roman" pitchFamily="18" charset="0"/>
                <a:cs typeface="Times New Roman" pitchFamily="18" charset="0"/>
              </a:rPr>
              <a:t> 9. The system shall allow to assign password to the users. </a:t>
            </a:r>
          </a:p>
          <a:p>
            <a:r>
              <a:rPr lang="en-US" dirty="0" smtClean="0">
                <a:latin typeface="Times New Roman" pitchFamily="18" charset="0"/>
                <a:cs typeface="Times New Roman" pitchFamily="18" charset="0"/>
              </a:rPr>
              <a:t>10. The system should keep track of the purchased items stock. </a:t>
            </a:r>
          </a:p>
          <a:p>
            <a:r>
              <a:rPr lang="en-US" dirty="0" smtClean="0">
                <a:latin typeface="Times New Roman" pitchFamily="18" charset="0"/>
                <a:cs typeface="Times New Roman" pitchFamily="18" charset="0"/>
              </a:rPr>
              <a:t>11. The member is allowed to reserve a book if it is currently unavailable. </a:t>
            </a:r>
          </a:p>
          <a:p>
            <a:r>
              <a:rPr lang="en-US" dirty="0" smtClean="0">
                <a:latin typeface="Times New Roman" pitchFamily="18" charset="0"/>
                <a:cs typeface="Times New Roman" pitchFamily="18" charset="0"/>
              </a:rPr>
              <a:t>12. The system should generate daily or monthly report for the stock.</a:t>
            </a:r>
          </a:p>
          <a:p>
            <a:r>
              <a:rPr lang="en-US" dirty="0" smtClean="0">
                <a:latin typeface="Times New Roman" pitchFamily="18" charset="0"/>
                <a:cs typeface="Times New Roman" pitchFamily="18" charset="0"/>
              </a:rPr>
              <a:t>13. The system should allow addition of book/magazine records if new books are Library Management System purchased. </a:t>
            </a:r>
          </a:p>
          <a:p>
            <a:r>
              <a:rPr lang="en-US" dirty="0" smtClean="0">
                <a:latin typeface="Times New Roman" pitchFamily="18" charset="0"/>
                <a:cs typeface="Times New Roman" pitchFamily="18" charset="0"/>
              </a:rPr>
              <a:t>14. The system should allow deletion of book/magazine records if the books are old and in poor condition.</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Non Functional Requirement: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Security: </a:t>
            </a:r>
            <a:r>
              <a:rPr lang="en-US" dirty="0" smtClean="0">
                <a:latin typeface="Times New Roman" pitchFamily="18" charset="0"/>
                <a:cs typeface="Times New Roman" pitchFamily="18" charset="0"/>
              </a:rPr>
              <a:t>System administrator/Librarian must provide password to log on the system. The password can be changed by the system administrator/Librarian. </a:t>
            </a:r>
          </a:p>
          <a:p>
            <a:r>
              <a:rPr lang="en-US" dirty="0" smtClean="0">
                <a:latin typeface="Times New Roman" pitchFamily="18" charset="0"/>
                <a:cs typeface="Times New Roman" pitchFamily="18" charset="0"/>
              </a:rPr>
              <a:t>The Student should be allowed to the access the book database for searching of book. </a:t>
            </a:r>
          </a:p>
          <a:p>
            <a:r>
              <a:rPr lang="en-US" dirty="0" err="1" smtClean="0">
                <a:latin typeface="Times New Roman" pitchFamily="18" charset="0"/>
                <a:cs typeface="Times New Roman" pitchFamily="18" charset="0"/>
              </a:rPr>
              <a:t>He/She</a:t>
            </a:r>
            <a:r>
              <a:rPr lang="en-US" dirty="0" smtClean="0">
                <a:latin typeface="Times New Roman" pitchFamily="18" charset="0"/>
                <a:cs typeface="Times New Roman" pitchFamily="18" charset="0"/>
              </a:rPr>
              <a:t> is not allowed to modify the database. The student/Staff is allowed to change their passwords for security purpose. </a:t>
            </a:r>
          </a:p>
          <a:p>
            <a:r>
              <a:rPr lang="en-US" b="1" dirty="0" smtClean="0">
                <a:latin typeface="Times New Roman" pitchFamily="18" charset="0"/>
                <a:cs typeface="Times New Roman" pitchFamily="18" charset="0"/>
              </a:rPr>
              <a:t>Reliability: </a:t>
            </a:r>
            <a:r>
              <a:rPr lang="en-US" dirty="0" smtClean="0">
                <a:latin typeface="Times New Roman" pitchFamily="18" charset="0"/>
                <a:cs typeface="Times New Roman" pitchFamily="18" charset="0"/>
              </a:rPr>
              <a:t>The system must be reliable to prevent any unauthorized access. The system should be available during the College hours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Non Functional Requirement:</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Availability</a:t>
            </a:r>
            <a:r>
              <a:rPr lang="en-US" dirty="0" smtClean="0">
                <a:latin typeface="Times New Roman" pitchFamily="18" charset="0"/>
                <a:cs typeface="Times New Roman" pitchFamily="18" charset="0"/>
              </a:rPr>
              <a:t>: The system should be available during the College hours</a:t>
            </a:r>
            <a:r>
              <a:rPr lang="en-US" dirty="0" smtClean="0"/>
              <a:t>.</a:t>
            </a:r>
          </a:p>
          <a:p>
            <a:r>
              <a:rPr lang="en-US" b="1" dirty="0" smtClean="0">
                <a:latin typeface="Times New Roman" pitchFamily="18" charset="0"/>
                <a:cs typeface="Times New Roman" pitchFamily="18" charset="0"/>
              </a:rPr>
              <a:t>Maintainability: </a:t>
            </a:r>
            <a:r>
              <a:rPr lang="en-US" dirty="0" smtClean="0">
                <a:latin typeface="Times New Roman" pitchFamily="18" charset="0"/>
                <a:cs typeface="Times New Roman" pitchFamily="18" charset="0"/>
              </a:rPr>
              <a:t>There should be the facility to add/modify information about the Books, Student and Staff.</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Other Requirement: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Hardware Requirement: </a:t>
            </a:r>
            <a:r>
              <a:rPr lang="en-US" dirty="0" smtClean="0">
                <a:latin typeface="Times New Roman" pitchFamily="18" charset="0"/>
                <a:cs typeface="Times New Roman" pitchFamily="18" charset="0"/>
              </a:rPr>
              <a:t>The operating system is window &amp; hard disk : 40GB,</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RAM: 256 MB.</a:t>
            </a:r>
          </a:p>
          <a:p>
            <a:r>
              <a:rPr lang="en-US" b="1" dirty="0" smtClean="0">
                <a:latin typeface="Times New Roman" pitchFamily="18" charset="0"/>
                <a:cs typeface="Times New Roman" pitchFamily="18" charset="0"/>
              </a:rPr>
              <a:t>Software Requirement: </a:t>
            </a:r>
            <a:r>
              <a:rPr lang="en-US" dirty="0" smtClean="0">
                <a:latin typeface="Times New Roman" pitchFamily="18" charset="0"/>
                <a:cs typeface="Times New Roman" pitchFamily="18" charset="0"/>
              </a:rPr>
              <a:t>The system must be interfaced with oracle or access database.</a:t>
            </a:r>
            <a:endParaRPr lang="en-US" b="1"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472518" cy="1417638"/>
          </a:xfrm>
        </p:spPr>
        <p:txBody>
          <a:bodyPr/>
          <a:lstStyle/>
          <a:p>
            <a:r>
              <a:rPr lang="en-US" b="1" dirty="0" smtClean="0">
                <a:latin typeface="Times New Roman" pitchFamily="18" charset="0"/>
                <a:cs typeface="Times New Roman" pitchFamily="18" charset="0"/>
              </a:rPr>
              <a:t>Summary of task:</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57158" y="1214422"/>
            <a:ext cx="8501122" cy="5429288"/>
          </a:xfrm>
        </p:spPr>
        <p:txBody>
          <a:bodyPr>
            <a:normAutofit fontScale="77500" lnSpcReduction="20000"/>
          </a:bodyPr>
          <a:lstStyle/>
          <a:p>
            <a:r>
              <a:rPr lang="en-US" dirty="0" smtClean="0">
                <a:latin typeface="Times New Roman" pitchFamily="18" charset="0"/>
                <a:cs typeface="Times New Roman" pitchFamily="18" charset="0"/>
              </a:rPr>
              <a:t>If a new students arrives in the library for membership then the librarian creates an account; issues him the library Card, User name and password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If the student already has an account, he searches for the desired book/magazine. If the book is available then he makes the request to the librarian for issuing the book. The librarian issues the book and updates the database.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a:t>
            </a:r>
            <a:r>
              <a:rPr lang="en-US" dirty="0" smtClean="0">
                <a:latin typeface="Times New Roman" pitchFamily="18" charset="0"/>
                <a:cs typeface="Times New Roman" pitchFamily="18" charset="0"/>
              </a:rPr>
              <a:t>the book is not available then the member reserves the book. On availability of the book, it is issued to the customer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If the student/staff does not return the book on the specified date then he has to pay the fine.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librarian updates the stock and the system generates the monthly report. The old and outdated books are removed from the library and accordingly the stock must be updated.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a:t>
            </a:r>
            <a:r>
              <a:rPr lang="en-US" dirty="0" smtClean="0">
                <a:latin typeface="Times New Roman" pitchFamily="18" charset="0"/>
                <a:cs typeface="Times New Roman" pitchFamily="18" charset="0"/>
              </a:rPr>
              <a:t>new purchase is made then also librarian is allowed to update the book database.</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928934"/>
            <a:ext cx="7772400" cy="1470025"/>
          </a:xfrm>
        </p:spPr>
        <p:txBody>
          <a:bodyPr>
            <a:normAutofit fontScale="90000"/>
          </a:bodyPr>
          <a:lstStyle/>
          <a:p>
            <a:r>
              <a:rPr lang="en-US" b="1" dirty="0" smtClean="0">
                <a:latin typeface="Times New Roman" pitchFamily="18" charset="0"/>
                <a:cs typeface="Times New Roman" pitchFamily="18" charset="0"/>
              </a:rPr>
              <a:t>GITHUB LINK</a:t>
            </a:r>
            <a:r>
              <a:rPr lang="en-US" dirty="0" smtClean="0"/>
              <a:t>:</a:t>
            </a:r>
            <a:br>
              <a:rPr lang="en-US" dirty="0" smtClean="0"/>
            </a:br>
            <a:r>
              <a:rPr lang="en-US" b="1" dirty="0" smtClean="0">
                <a:latin typeface="Times New Roman" pitchFamily="18" charset="0"/>
                <a:cs typeface="Times New Roman" pitchFamily="18" charset="0"/>
                <a:hlinkClick r:id="rId2"/>
              </a:rPr>
              <a:t>CLICK </a:t>
            </a:r>
            <a:r>
              <a:rPr lang="en-US" b="1" dirty="0" smtClean="0">
                <a:latin typeface="Times New Roman" pitchFamily="18" charset="0"/>
                <a:cs typeface="Times New Roman" pitchFamily="18" charset="0"/>
                <a:hlinkClick r:id="rId2"/>
              </a:rPr>
              <a:t>HERE</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https://</a:t>
            </a:r>
            <a:r>
              <a:rPr lang="en-US" b="1" dirty="0" smtClean="0">
                <a:latin typeface="Times New Roman" pitchFamily="18" charset="0"/>
                <a:cs typeface="Times New Roman" pitchFamily="18" charset="0"/>
              </a:rPr>
              <a:t>github.com/vitrag1212/vitragbaria)</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9001188" cy="1143000"/>
          </a:xfrm>
        </p:spPr>
        <p:txBody>
          <a:bodyPr>
            <a:noAutofit/>
          </a:bodyPr>
          <a:lstStyle/>
          <a:p>
            <a:r>
              <a:rPr lang="en-US" sz="8800" dirty="0" smtClean="0">
                <a:latin typeface="Times New Roman" pitchFamily="18" charset="0"/>
                <a:cs typeface="Times New Roman" pitchFamily="18" charset="0"/>
              </a:rPr>
              <a:t>THANK YOU</a:t>
            </a:r>
            <a:endParaRPr lang="en-US" sz="8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720</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SRS FOR LIBRARY MANAGEMENT SYSTEM </vt:lpstr>
      <vt:lpstr>Introduction:</vt:lpstr>
      <vt:lpstr>Function  Requirement:</vt:lpstr>
      <vt:lpstr>Non Functional Requirement:</vt:lpstr>
      <vt:lpstr>Non Functional Requirement:</vt:lpstr>
      <vt:lpstr>Other Requirement:</vt:lpstr>
      <vt:lpstr>Summary of task:</vt:lpstr>
      <vt:lpstr>GITHUB LINK: CLICK HERE (https://github.com/vitrag1212/vitragbaria)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SRS FOR LIBRARY MANAGEMENT SYSTEM</dc:title>
  <dc:creator>DELL</dc:creator>
  <cp:lastModifiedBy>DELL</cp:lastModifiedBy>
  <cp:revision>10</cp:revision>
  <dcterms:created xsi:type="dcterms:W3CDTF">2023-03-09T14:09:51Z</dcterms:created>
  <dcterms:modified xsi:type="dcterms:W3CDTF">2023-03-09T16:37:14Z</dcterms:modified>
</cp:coreProperties>
</file>