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525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15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7" d="100"/>
          <a:sy n="67" d="100"/>
        </p:scale>
        <p:origin x="754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10/09/2021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10/09/2021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10/09/2021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10/09/2021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Excep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- 23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10/09/2021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3716079" y="39624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User-defined Custom Exception </a:t>
            </a:r>
          </a:p>
          <a:p>
            <a:pPr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in Java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User-defined Custom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458200" cy="5059363"/>
          </a:xfrm>
        </p:spPr>
        <p:txBody>
          <a:bodyPr/>
          <a:lstStyle/>
          <a:p>
            <a:r>
              <a:rPr lang="en-US" dirty="0"/>
              <a:t>Java provides us facility to create our own exceptions </a:t>
            </a:r>
          </a:p>
          <a:p>
            <a:r>
              <a:rPr lang="en-US" dirty="0"/>
              <a:t>which are basically derived classes of </a:t>
            </a:r>
            <a:r>
              <a:rPr lang="en-US" u="sng" dirty="0">
                <a:hlinkClick r:id="rId2"/>
              </a:rPr>
              <a:t>Exception</a:t>
            </a:r>
            <a:r>
              <a:rPr lang="en-US" dirty="0"/>
              <a:t>.</a:t>
            </a:r>
          </a:p>
          <a:p>
            <a:r>
              <a:rPr lang="en-US" dirty="0"/>
              <a:t>For writing custom checked exception, extend Exception class.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Contd</a:t>
            </a:r>
            <a:r>
              <a:rPr lang="en-US" sz="3200" dirty="0">
                <a:solidFill>
                  <a:srgbClr val="FF0000"/>
                </a:solidFill>
              </a:rPr>
              <a:t>…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2198" y="940119"/>
            <a:ext cx="7467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1299" y="1916832"/>
            <a:ext cx="3124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8175099" y="1419627"/>
            <a:ext cx="3276600" cy="1066800"/>
            <a:chOff x="5486400" y="228600"/>
            <a:chExt cx="3276600" cy="1066800"/>
          </a:xfrm>
        </p:grpSpPr>
        <p:sp>
          <p:nvSpPr>
            <p:cNvPr id="6" name="Rectangle 5"/>
            <p:cNvSpPr/>
            <p:nvPr/>
          </p:nvSpPr>
          <p:spPr>
            <a:xfrm>
              <a:off x="5562600" y="304800"/>
              <a:ext cx="934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Output: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86400" y="228600"/>
              <a:ext cx="3276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Throwable</a:t>
            </a:r>
            <a:r>
              <a:rPr lang="en-US" b="1" dirty="0">
                <a:solidFill>
                  <a:schemeClr val="bg1"/>
                </a:solidFill>
              </a:rPr>
              <a:t> Class Methods In Java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getMessage</a:t>
            </a:r>
            <a:r>
              <a:rPr lang="en-US" b="1" dirty="0"/>
              <a:t>():</a:t>
            </a:r>
            <a:r>
              <a:rPr lang="en-US" dirty="0"/>
              <a:t> returns the message string about the exception.</a:t>
            </a:r>
          </a:p>
          <a:p>
            <a:r>
              <a:rPr lang="en-US" b="1" dirty="0"/>
              <a:t>2.  </a:t>
            </a:r>
            <a:r>
              <a:rPr lang="en-US" b="1" dirty="0" err="1"/>
              <a:t>getCause</a:t>
            </a:r>
            <a:r>
              <a:rPr lang="en-US" b="1" dirty="0"/>
              <a:t>():</a:t>
            </a:r>
            <a:r>
              <a:rPr lang="en-US" dirty="0"/>
              <a:t> returns the cause of the exception. It will return null is cause is unknown or non-existent.</a:t>
            </a:r>
          </a:p>
          <a:p>
            <a:r>
              <a:rPr lang="en-US" b="1" dirty="0"/>
              <a:t>3. </a:t>
            </a:r>
            <a:r>
              <a:rPr lang="en-US" b="1" dirty="0" err="1"/>
              <a:t>toString</a:t>
            </a:r>
            <a:r>
              <a:rPr lang="en-US" b="1" dirty="0"/>
              <a:t>():</a:t>
            </a:r>
            <a:r>
              <a:rPr lang="en-US" dirty="0"/>
              <a:t> returns a short description of the exception.</a:t>
            </a:r>
          </a:p>
          <a:p>
            <a:pPr lvl="1"/>
            <a:r>
              <a:rPr lang="en-US" dirty="0"/>
              <a:t>Description of the exception = class name + “: “ + message.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-243408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dirty="0" err="1"/>
              <a:t>printStackTrace</a:t>
            </a:r>
            <a:r>
              <a:rPr lang="en-US" b="1" dirty="0"/>
              <a:t>():</a:t>
            </a:r>
            <a:r>
              <a:rPr lang="en-US" dirty="0"/>
              <a:t> prints the short description of </a:t>
            </a:r>
            <a:r>
              <a:rPr lang="en-US"/>
              <a:t>the exception (using </a:t>
            </a:r>
            <a:r>
              <a:rPr lang="en-US" dirty="0" err="1"/>
              <a:t>toString</a:t>
            </a:r>
            <a:r>
              <a:rPr lang="en-US" dirty="0"/>
              <a:t>()) + a stack trace for this exception on the error output stream(System.err).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9144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3349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2566"/>
            <a:ext cx="10972800" cy="1143000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Contd</a:t>
            </a:r>
            <a:r>
              <a:rPr lang="en-US" b="1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38400"/>
            <a:ext cx="8077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1600201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Output: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Chained Exception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11144250" cy="561181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Chained exception in Java</a:t>
            </a:r>
            <a:r>
              <a:rPr lang="en-US" dirty="0"/>
              <a:t> is a technique to handle exceptions that occur one after another. </a:t>
            </a:r>
          </a:p>
          <a:p>
            <a:pPr algn="just"/>
            <a:r>
              <a:rPr lang="en-US" dirty="0"/>
              <a:t>This technique helps us to know when one exception causes another.</a:t>
            </a:r>
          </a:p>
          <a:p>
            <a:pPr algn="just"/>
            <a:r>
              <a:rPr lang="en-US" dirty="0"/>
              <a:t>For example, let us assume that a, b, and c are objects of three different exception types A, B, and C respectively. The object a of type A causes an exception of type B to occur and an object of B type also causes an exception of C type.</a:t>
            </a:r>
            <a:endParaRPr lang="en-US" sz="2400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9910</TotalTime>
  <Words>65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Object Oriented Programming Lecture - 23</vt:lpstr>
      <vt:lpstr>PowerPoint Presentation</vt:lpstr>
      <vt:lpstr>User-defined Custom Exception</vt:lpstr>
      <vt:lpstr>Contd…</vt:lpstr>
      <vt:lpstr>Throwable Class Methods In Java </vt:lpstr>
      <vt:lpstr>Contd..</vt:lpstr>
      <vt:lpstr>Example</vt:lpstr>
      <vt:lpstr>Contd…</vt:lpstr>
      <vt:lpstr>Chained Exception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Unit4</dc:title>
  <dc:creator>Varsha Dange</dc:creator>
  <cp:lastModifiedBy>Reva</cp:lastModifiedBy>
  <cp:revision>34</cp:revision>
  <dcterms:created xsi:type="dcterms:W3CDTF">2021-08-25T05:28:10Z</dcterms:created>
  <dcterms:modified xsi:type="dcterms:W3CDTF">2021-09-10T17:30:04Z</dcterms:modified>
</cp:coreProperties>
</file>