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525" r:id="rId2"/>
    <p:sldId id="290" r:id="rId3"/>
    <p:sldId id="291" r:id="rId4"/>
    <p:sldId id="287" r:id="rId5"/>
    <p:sldId id="332" r:id="rId6"/>
    <p:sldId id="288" r:id="rId7"/>
    <p:sldId id="331" r:id="rId8"/>
    <p:sldId id="289" r:id="rId9"/>
    <p:sldId id="330" r:id="rId10"/>
    <p:sldId id="292" r:id="rId11"/>
    <p:sldId id="334" r:id="rId12"/>
    <p:sldId id="335" r:id="rId13"/>
    <p:sldId id="293" r:id="rId14"/>
    <p:sldId id="296" r:id="rId15"/>
    <p:sldId id="297" r:id="rId16"/>
    <p:sldId id="298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7" d="100"/>
          <a:sy n="67" d="100"/>
        </p:scale>
        <p:origin x="75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construc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</a:t>
            </a:r>
            <a:r>
              <a:rPr lang="en-IN" sz="2400">
                <a:solidFill>
                  <a:schemeClr val="tx1"/>
                </a:solidFill>
              </a:rPr>
              <a:t>- 24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10/09/2021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3716079" y="3962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296" y="-212726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Abstract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method which is declared as abstract and does not have implementation is known as an abstract method.</a:t>
            </a:r>
          </a:p>
          <a:p>
            <a:r>
              <a:rPr lang="en-US" dirty="0"/>
              <a:t>Abstract method has no body.</a:t>
            </a:r>
          </a:p>
          <a:p>
            <a:r>
              <a:rPr lang="en-US" dirty="0"/>
              <a:t>Always end the declaration with a </a:t>
            </a:r>
            <a:r>
              <a:rPr lang="en-US" b="1" dirty="0"/>
              <a:t>semicolon</a:t>
            </a:r>
            <a:r>
              <a:rPr lang="en-US" dirty="0"/>
              <a:t>(;)</a:t>
            </a:r>
          </a:p>
          <a:p>
            <a:r>
              <a:rPr lang="en-US" dirty="0" err="1"/>
              <a:t>Eg</a:t>
            </a:r>
            <a:r>
              <a:rPr lang="en-US" dirty="0"/>
              <a:t>-</a:t>
            </a:r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printStatus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//no method body and abstract </a:t>
            </a:r>
          </a:p>
          <a:p>
            <a:r>
              <a:rPr lang="en-US" dirty="0"/>
              <a:t>Its implementation should be provided by the sub classes.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513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An abstract class must be extended and in a same way abstract method must be overridden.</a:t>
            </a:r>
          </a:p>
          <a:p>
            <a:endParaRPr lang="en-US" dirty="0"/>
          </a:p>
          <a:p>
            <a:r>
              <a:rPr lang="en-US" dirty="0"/>
              <a:t>A class has abstract methods then </a:t>
            </a:r>
            <a:r>
              <a:rPr lang="en-US" dirty="0">
                <a:solidFill>
                  <a:srgbClr val="FF0000"/>
                </a:solidFill>
              </a:rPr>
              <a:t>it must be a declared as abstract class </a:t>
            </a:r>
          </a:p>
          <a:p>
            <a:endParaRPr lang="en-US" dirty="0"/>
          </a:p>
          <a:p>
            <a:r>
              <a:rPr lang="en-US" dirty="0"/>
              <a:t>The class which is extending abstract class must override all the abstract methods.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8382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1" y="5715000"/>
            <a:ext cx="2733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4478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0574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229600" y="167640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Output: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8229600" y="1676400"/>
            <a:ext cx="1600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146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abstract method?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447801"/>
            <a:ext cx="693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Contd..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33400"/>
            <a:ext cx="7696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219200"/>
            <a:ext cx="2114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001000" y="68580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Output: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0"/>
            <a:ext cx="10163472" cy="4873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Abstract class having constructor, data member &amp; methods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1" y="990600"/>
            <a:ext cx="74675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1" y="4953001"/>
            <a:ext cx="23717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What's wrong with code?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00201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15416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Correct code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1"/>
            <a:ext cx="7391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34" y="-315416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Abstraction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 is a process of hiding the implementation details and showing only functionality to the user.</a:t>
            </a:r>
          </a:p>
          <a:p>
            <a:r>
              <a:rPr lang="en-US" dirty="0"/>
              <a:t>it shows only essential things to the user and hides the internal details, </a:t>
            </a:r>
          </a:p>
          <a:p>
            <a:r>
              <a:rPr lang="en-US" dirty="0"/>
              <a:t>for example, sending SMS where you type the text and send the message. </a:t>
            </a:r>
          </a:p>
          <a:p>
            <a:r>
              <a:rPr lang="en-US" dirty="0"/>
              <a:t>You don't know the internal processing about the message delivery.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-2854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lets you focus on what the </a:t>
            </a:r>
            <a:r>
              <a:rPr lang="en-US" dirty="0">
                <a:hlinkClick r:id="rId2"/>
              </a:rPr>
              <a:t>object</a:t>
            </a:r>
            <a:r>
              <a:rPr lang="en-US" dirty="0"/>
              <a:t> does instead of how it does it.</a:t>
            </a:r>
          </a:p>
          <a:p>
            <a:r>
              <a:rPr lang="en-US" dirty="0"/>
              <a:t>Ways to achieve Abstraction</a:t>
            </a:r>
          </a:p>
          <a:p>
            <a:pPr lvl="1"/>
            <a:r>
              <a:rPr lang="en-US" dirty="0"/>
              <a:t>There are two ways to achieve abstraction in java</a:t>
            </a:r>
          </a:p>
          <a:p>
            <a:pPr lvl="2"/>
            <a:r>
              <a:rPr lang="en-US" sz="3200" dirty="0"/>
              <a:t>Abstract class</a:t>
            </a:r>
          </a:p>
          <a:p>
            <a:pPr lvl="2"/>
            <a:r>
              <a:rPr lang="en-US" sz="3200" dirty="0"/>
              <a:t>Interface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Abstract classes are declared with the </a:t>
            </a:r>
            <a:r>
              <a:rPr lang="en-US" sz="3200" dirty="0">
                <a:solidFill>
                  <a:srgbClr val="FF0000"/>
                </a:solidFill>
              </a:rPr>
              <a:t>abstract</a:t>
            </a:r>
            <a:r>
              <a:rPr lang="en-US" sz="3200" dirty="0"/>
              <a:t> keyword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An abstract class can not be instantiated but can create reference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 It can have abstract and non-abstract/concrete  methods (method with the body).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 It needs to be extended and its method implemented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It can have </a:t>
            </a:r>
            <a:r>
              <a:rPr lang="en-US" sz="3200" dirty="0">
                <a:hlinkClick r:id="rId2"/>
              </a:rPr>
              <a:t>constructors</a:t>
            </a:r>
            <a:r>
              <a:rPr lang="en-US" sz="3200" dirty="0"/>
              <a:t> and static methods also.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It can have final methods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an abstract class doesn’t need to have an abstract method compulsory.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 class declaration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Contd..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7162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 cannot be instantiated which means you cannot create the object of it. </a:t>
            </a:r>
          </a:p>
          <a:p>
            <a:r>
              <a:rPr lang="en-US" dirty="0"/>
              <a:t>To use this class, you need to create another class that extends this  class and provides the implementation of abstract methods,</a:t>
            </a:r>
          </a:p>
          <a:p>
            <a:r>
              <a:rPr lang="en-US" dirty="0"/>
              <a:t> then you can use the object of that child class to call non-abstract methods of parent class as well as implemented methods(those that were abstract in parent but implemented in child class).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80" y="38577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Why abstract class?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590800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066801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Abstract class is used to declared common characteristics of sub classes 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9906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00" y="990600"/>
            <a:ext cx="1466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9892</TotalTime>
  <Words>211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Object Oriented Programming Lecture - 24</vt:lpstr>
      <vt:lpstr>Abstraction in Java</vt:lpstr>
      <vt:lpstr>Contd..</vt:lpstr>
      <vt:lpstr>Abstract class</vt:lpstr>
      <vt:lpstr>Abstract class declaration </vt:lpstr>
      <vt:lpstr>Contd..</vt:lpstr>
      <vt:lpstr>Contd…</vt:lpstr>
      <vt:lpstr>Why abstract class?</vt:lpstr>
      <vt:lpstr>Contd…</vt:lpstr>
      <vt:lpstr>Abstract method</vt:lpstr>
      <vt:lpstr>Contd…</vt:lpstr>
      <vt:lpstr>Contd…</vt:lpstr>
      <vt:lpstr>Contd…</vt:lpstr>
      <vt:lpstr>Why abstract method?</vt:lpstr>
      <vt:lpstr>Contd..</vt:lpstr>
      <vt:lpstr>Abstract class having constructor, data member &amp; methods</vt:lpstr>
      <vt:lpstr>What's wrong with code?</vt:lpstr>
      <vt:lpstr>Correct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Reva</cp:lastModifiedBy>
  <cp:revision>21</cp:revision>
  <dcterms:created xsi:type="dcterms:W3CDTF">2021-08-25T05:28:10Z</dcterms:created>
  <dcterms:modified xsi:type="dcterms:W3CDTF">2021-09-10T17:36:50Z</dcterms:modified>
</cp:coreProperties>
</file>