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1525" r:id="rId2"/>
    <p:sldId id="284" r:id="rId3"/>
    <p:sldId id="304" r:id="rId4"/>
    <p:sldId id="305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36" r:id="rId17"/>
    <p:sldId id="337" r:id="rId18"/>
    <p:sldId id="1557" r:id="rId19"/>
    <p:sldId id="1560" r:id="rId20"/>
    <p:sldId id="15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24" autoAdjust="0"/>
  </p:normalViewPr>
  <p:slideViewPr>
    <p:cSldViewPr>
      <p:cViewPr varScale="1">
        <p:scale>
          <a:sx n="67" d="100"/>
          <a:sy n="67" d="100"/>
        </p:scale>
        <p:origin x="754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4751-DEF6-40E3-8526-EC9A0AE72A1D}" type="datetimeFigureOut">
              <a:rPr lang="en-US" smtClean="0"/>
              <a:pPr/>
              <a:t>10/09/2021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A771-5004-49EB-8943-BD9AC1DA3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DEF9-B2E9-46EA-A5FB-0F55ED130031}" type="datetime1">
              <a:rPr lang="en-US" smtClean="0"/>
              <a:t>10/09/2021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84A6-4302-4DE9-B677-0768C64EA57E}" type="datetime1">
              <a:rPr lang="en-US" smtClean="0"/>
              <a:t>10/09/2021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7423-B3AC-4F71-A3A1-AD699B87C198}" type="datetime1">
              <a:rPr lang="en-US" smtClean="0"/>
              <a:t>10/09/2021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0DAC-05B3-4649-9CBD-3C14F1F71087}" type="datetime1">
              <a:rPr lang="en-US" smtClean="0"/>
              <a:t>10/09/2021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D43D-CA8C-411A-9A1C-6E2C3205A50C}" type="datetime1">
              <a:rPr lang="en-US" smtClean="0"/>
              <a:t>10/09/2021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FAE0-0EC1-4689-884C-6CED0C723D14}" type="datetime1">
              <a:rPr lang="en-US" smtClean="0"/>
              <a:t>10/09/2021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F7D3-8CE2-4B3D-A1E8-22F07C27346D}" type="datetime1">
              <a:rPr lang="en-US" smtClean="0"/>
              <a:t>10/09/2021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48D0-E60B-4F04-AA1D-9A2F9035BE72}" type="datetime1">
              <a:rPr lang="en-US" smtClean="0"/>
              <a:t>10/09/2021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3F66-EE36-4B28-87ED-205C9015204C}" type="datetime1">
              <a:rPr lang="en-US" smtClean="0"/>
              <a:t>10/09/2021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1797-3AF0-46BA-87E9-F30940C1987B}" type="datetime1">
              <a:rPr lang="en-US" smtClean="0"/>
              <a:t>10/09/2021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728-763A-4C79-8A54-E453C91DC763}" type="datetime1">
              <a:rPr lang="en-US" smtClean="0"/>
              <a:t>10/09/2021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3C600-3278-4C42-8943-AC4E369A050B}" type="datetime1">
              <a:rPr lang="en-US" smtClean="0"/>
              <a:t>10/09/2021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object-and-class-in-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inheritance-in-jav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Object Oriented Programming</a:t>
            </a:r>
            <a:br>
              <a:rPr lang="en-IN" dirty="0"/>
            </a:br>
            <a:r>
              <a:rPr lang="en-IN" sz="2400" dirty="0">
                <a:solidFill>
                  <a:schemeClr val="tx1"/>
                </a:solidFill>
              </a:rPr>
              <a:t>Lecture - 25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CABF3-0CD9-4EEC-BAD0-86EB514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F5DC-B5BA-47BA-870A-670EC4E29760}" type="datetime1">
              <a:rPr lang="en-US" smtClean="0"/>
              <a:t>10/09/2021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BF30AD-A443-4475-92AD-449BAA0F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8" name="Subtitle 6">
            <a:extLst>
              <a:ext uri="{FF2B5EF4-FFF2-40B4-BE49-F238E27FC236}">
                <a16:creationId xmlns:a16="http://schemas.microsoft.com/office/drawing/2014/main" id="{0502EA5C-E97C-4515-A9C8-E7E49014B56E}"/>
              </a:ext>
            </a:extLst>
          </p:cNvPr>
          <p:cNvSpPr txBox="1">
            <a:spLocks/>
          </p:cNvSpPr>
          <p:nvPr/>
        </p:nvSpPr>
        <p:spPr>
          <a:xfrm>
            <a:off x="3716079" y="39624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>
                <a:solidFill>
                  <a:srgbClr val="C00000"/>
                </a:solidFill>
              </a:rPr>
              <a:t>Prof. Varsha Dange</a:t>
            </a:r>
          </a:p>
        </p:txBody>
      </p:sp>
    </p:spTree>
    <p:extLst>
      <p:ext uri="{BB962C8B-B14F-4D97-AF65-F5344CB8AC3E}">
        <p14:creationId xmlns:p14="http://schemas.microsoft.com/office/powerpoint/2010/main" val="135998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935162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Multiple inheritance is not supported through class in java, but it is possible by an interface, why?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09801"/>
            <a:ext cx="8229600" cy="3916363"/>
          </a:xfrm>
        </p:spPr>
        <p:txBody>
          <a:bodyPr/>
          <a:lstStyle/>
          <a:p>
            <a:r>
              <a:rPr lang="en-US" dirty="0"/>
              <a:t>multiple inheritance is not supported in the case of </a:t>
            </a:r>
            <a:r>
              <a:rPr lang="en-US" dirty="0">
                <a:hlinkClick r:id="rId2"/>
              </a:rPr>
              <a:t>class</a:t>
            </a:r>
            <a:r>
              <a:rPr lang="en-US" dirty="0"/>
              <a:t> because of ambiguity. </a:t>
            </a:r>
          </a:p>
          <a:p>
            <a:r>
              <a:rPr lang="en-US" dirty="0"/>
              <a:t>it is supported in case of an interface because there is no ambiguity. </a:t>
            </a:r>
          </a:p>
          <a:p>
            <a:r>
              <a:rPr lang="en-US" dirty="0"/>
              <a:t>It is because its implementation is provided by the implementation class.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Interface inheritance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implements an interface, but one interface extends another interface.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Contd</a:t>
            </a: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838200"/>
            <a:ext cx="78486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4401" y="5181600"/>
            <a:ext cx="11715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686" y="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Difference between abstract class and interface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 and interface both are used to achieve abstraction where we can declare the abstract methods.</a:t>
            </a:r>
          </a:p>
          <a:p>
            <a:r>
              <a:rPr lang="en-US" dirty="0"/>
              <a:t> Abstract class and interface both can't be instantiated.</a:t>
            </a:r>
          </a:p>
          <a:p>
            <a:r>
              <a:rPr lang="en-US" dirty="0"/>
              <a:t>there are many differences between abstract class and interface that are given below.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-268253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Contd..</a:t>
            </a:r>
            <a:endParaRPr 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8339" y="908719"/>
            <a:ext cx="8315325" cy="5568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Contd</a:t>
            </a: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914400"/>
            <a:ext cx="82296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Contd..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990600"/>
            <a:ext cx="7696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Contd..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2" y="838200"/>
            <a:ext cx="434339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990600"/>
            <a:ext cx="4191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6096000"/>
            <a:ext cx="1676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828800" y="838200"/>
            <a:ext cx="44196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48400" y="838200"/>
            <a:ext cx="4191000" cy="518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Nested Interface in Java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27D5CDF-23E0-41EB-A082-EA6F13062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80111"/>
            <a:ext cx="10972800" cy="5246054"/>
          </a:xfrm>
        </p:spPr>
        <p:txBody>
          <a:bodyPr/>
          <a:lstStyle/>
          <a:p>
            <a:r>
              <a:rPr lang="en-US" dirty="0"/>
              <a:t>When an interface as a static member is declared inside a class or another interface, it is called </a:t>
            </a:r>
            <a:r>
              <a:rPr lang="en-US" b="1" dirty="0"/>
              <a:t>nested interface in java.</a:t>
            </a:r>
          </a:p>
          <a:p>
            <a:r>
              <a:rPr lang="en-US" dirty="0"/>
              <a:t>Nested interface must be declared as public inside another interface.</a:t>
            </a:r>
          </a:p>
          <a:p>
            <a:r>
              <a:rPr lang="en-US" dirty="0"/>
              <a:t> The nested interface can be declared in the following general form.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08FD4B-FE80-42A5-8144-C5DAD6D9B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494" y="3941131"/>
            <a:ext cx="3693795" cy="218503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CB4DF-412D-4ECE-A05D-ADC158EE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6A1E-0464-4FBD-926D-14F29FEC8194}" type="datetime1">
              <a:rPr lang="en-US" smtClean="0"/>
              <a:t>10/09/2021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95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Nested Interface in Java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27D5CDF-23E0-41EB-A082-EA6F13062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80111"/>
            <a:ext cx="11106150" cy="5246054"/>
          </a:xfrm>
        </p:spPr>
        <p:txBody>
          <a:bodyPr/>
          <a:lstStyle/>
          <a:p>
            <a:r>
              <a:rPr lang="en-US" sz="2800" dirty="0"/>
              <a:t>Now a class can implement nested interface Inner by using the following below statement.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b="1" dirty="0"/>
              <a:t>Interface inside Class:</a:t>
            </a:r>
          </a:p>
          <a:p>
            <a:r>
              <a:rPr lang="en-US" sz="2700" dirty="0"/>
              <a:t>The general syntax to define an interface inside a class in java is as follows: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FD0490-BC13-4433-B9F2-CF2FC400B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340" y="1544954"/>
            <a:ext cx="3543300" cy="15411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A20C2C-D43F-4053-B02A-52DDFB7E2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455" y="4543516"/>
            <a:ext cx="3665220" cy="18745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D57D58-32EB-4156-88AD-ED4B3E3D3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530" y="4543516"/>
            <a:ext cx="3234690" cy="1874521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CDA20-DE3D-4237-A2A2-6018DC5F7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6D47-2FB3-4E23-9F69-CE0333AEC191}" type="datetime1">
              <a:rPr lang="en-US" smtClean="0"/>
              <a:t>10/09/2021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5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interface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1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/>
              <a:t>An interface is a fully abstract class.</a:t>
            </a:r>
          </a:p>
          <a:p>
            <a:r>
              <a:rPr lang="en-US" dirty="0"/>
              <a:t> It includes a group of abstract methods (methods without a body).</a:t>
            </a:r>
          </a:p>
          <a:p>
            <a:r>
              <a:rPr lang="en-US" dirty="0"/>
              <a:t>There can be only abstract methods in the Java interface, not method body. </a:t>
            </a:r>
          </a:p>
          <a:p>
            <a:r>
              <a:rPr lang="en-US" dirty="0"/>
              <a:t>From Java 8, interface can have default and static methods too.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Nested Interface in Java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27D5CDF-23E0-41EB-A082-EA6F13062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80111"/>
            <a:ext cx="11106150" cy="5246054"/>
          </a:xfrm>
        </p:spPr>
        <p:txBody>
          <a:bodyPr>
            <a:normAutofit/>
          </a:bodyPr>
          <a:lstStyle/>
          <a:p>
            <a:r>
              <a:rPr lang="en-US" sz="2800" dirty="0"/>
              <a:t>Every inner interface or class is always implicitly public and static whether we are declaring or not.</a:t>
            </a:r>
          </a:p>
          <a:p>
            <a:r>
              <a:rPr lang="en-US" sz="2800" dirty="0"/>
              <a:t>If you declare inner interface inside a class then it can have any access modifiers.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4273E6-4937-449B-8461-A1A7FBB29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140" y="3095310"/>
            <a:ext cx="6400800" cy="320842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22919-84EE-4230-A79C-6A5545494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09B1-D638-401D-9ECB-1274DE1AE175}" type="datetime1">
              <a:rPr lang="en-US" smtClean="0"/>
              <a:t>10/09/2021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Contd...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62001"/>
            <a:ext cx="8229600" cy="5364163"/>
          </a:xfrm>
        </p:spPr>
        <p:txBody>
          <a:bodyPr>
            <a:normAutofit/>
          </a:bodyPr>
          <a:lstStyle/>
          <a:p>
            <a:r>
              <a:rPr lang="en-US" dirty="0"/>
              <a:t>It is used to achieve abstraction and </a:t>
            </a:r>
            <a:r>
              <a:rPr lang="en-US" dirty="0">
                <a:hlinkClick r:id="rId2"/>
              </a:rPr>
              <a:t>multiple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inheritance in Java</a:t>
            </a:r>
            <a:r>
              <a:rPr lang="en-US" dirty="0"/>
              <a:t>.</a:t>
            </a:r>
          </a:p>
          <a:p>
            <a:r>
              <a:rPr lang="en-US" dirty="0"/>
              <a:t>Java Interface also </a:t>
            </a:r>
            <a:r>
              <a:rPr lang="en-US" b="1" dirty="0"/>
              <a:t>represents the IS-A relationship</a:t>
            </a:r>
            <a:r>
              <a:rPr lang="en-US" dirty="0"/>
              <a:t>.</a:t>
            </a:r>
          </a:p>
          <a:p>
            <a:r>
              <a:rPr lang="en-US" dirty="0"/>
              <a:t>It cannot be instantiated just like the abstract class.</a:t>
            </a:r>
          </a:p>
          <a:p>
            <a:r>
              <a:rPr lang="en-US" dirty="0"/>
              <a:t>To use an interface, other classes must implement it. </a:t>
            </a:r>
          </a:p>
          <a:p>
            <a:r>
              <a:rPr lang="en-US" dirty="0"/>
              <a:t>use the</a:t>
            </a:r>
            <a:r>
              <a:rPr lang="en-US" dirty="0">
                <a:solidFill>
                  <a:srgbClr val="FF0000"/>
                </a:solidFill>
              </a:rPr>
              <a:t> implements</a:t>
            </a:r>
            <a:r>
              <a:rPr lang="en-US" dirty="0"/>
              <a:t> keyword to implement an interface.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Why use Java interface?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mainly three reasons to use interface. They are given below.</a:t>
            </a:r>
          </a:p>
          <a:p>
            <a:pPr lvl="1"/>
            <a:r>
              <a:rPr lang="en-US" dirty="0"/>
              <a:t>It is used to achieve  abstraction.</a:t>
            </a:r>
          </a:p>
          <a:p>
            <a:pPr lvl="1"/>
            <a:r>
              <a:rPr lang="en-US" dirty="0"/>
              <a:t>By interface, we can support the functionality of multiple inheritance.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15416"/>
            <a:ext cx="10972800" cy="11430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Syntax</a:t>
            </a: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447800"/>
            <a:ext cx="6400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16" y="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relationship between classes and interfaces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shown in the figure given below, a class extends another class, an interface extends another interface, but a </a:t>
            </a:r>
            <a:r>
              <a:rPr lang="en-US" b="1" dirty="0"/>
              <a:t>class implements an interface</a:t>
            </a:r>
            <a:r>
              <a:rPr lang="en-US" dirty="0"/>
              <a:t>.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4191000"/>
            <a:ext cx="6400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60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066800"/>
            <a:ext cx="6781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4572000"/>
            <a:ext cx="18478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4544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Multiple inheritance in Java by interface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class implements multiple interfaces, or an interface extends multiple interfaces, it is known as multiple inheritance.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200400"/>
            <a:ext cx="7239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Contd</a:t>
            </a: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914400"/>
            <a:ext cx="84582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5334000"/>
            <a:ext cx="2286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E113D134-A897-462E-B43D-8D30C77657C3}" vid="{011CB3EC-DAE0-4EBB-B2E2-B83A9EFDAD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OOP_21-22</Template>
  <TotalTime>9898</TotalTime>
  <Words>375</Words>
  <Application>Microsoft Office PowerPoint</Application>
  <PresentationFormat>Widescreen</PresentationFormat>
  <Paragraphs>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Object Oriented Programming Lecture - 25</vt:lpstr>
      <vt:lpstr>interface</vt:lpstr>
      <vt:lpstr>Contd...</vt:lpstr>
      <vt:lpstr>Why use Java interface? </vt:lpstr>
      <vt:lpstr>Syntax</vt:lpstr>
      <vt:lpstr>The relationship between classes and interfaces </vt:lpstr>
      <vt:lpstr>Example</vt:lpstr>
      <vt:lpstr>Multiple inheritance in Java by interface </vt:lpstr>
      <vt:lpstr>Contd…</vt:lpstr>
      <vt:lpstr>Multiple inheritance is not supported through class in java, but it is possible by an interface, why? </vt:lpstr>
      <vt:lpstr>Interface inheritance </vt:lpstr>
      <vt:lpstr>Contd…</vt:lpstr>
      <vt:lpstr>Difference between abstract class and interface </vt:lpstr>
      <vt:lpstr>Contd..</vt:lpstr>
      <vt:lpstr>Contd…</vt:lpstr>
      <vt:lpstr>Contd..</vt:lpstr>
      <vt:lpstr>Contd..</vt:lpstr>
      <vt:lpstr>Nested Interface in Java</vt:lpstr>
      <vt:lpstr>Nested Interface in Java</vt:lpstr>
      <vt:lpstr>Nested Interface in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Unit4</dc:title>
  <dc:creator>Varsha Dange</dc:creator>
  <cp:lastModifiedBy>Reva</cp:lastModifiedBy>
  <cp:revision>24</cp:revision>
  <dcterms:created xsi:type="dcterms:W3CDTF">2021-08-25T05:28:10Z</dcterms:created>
  <dcterms:modified xsi:type="dcterms:W3CDTF">2021-09-10T17:42:36Z</dcterms:modified>
</cp:coreProperties>
</file>