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525" r:id="rId2"/>
    <p:sldId id="1569" r:id="rId3"/>
    <p:sldId id="1570" r:id="rId4"/>
    <p:sldId id="1571" r:id="rId5"/>
    <p:sldId id="1573" r:id="rId6"/>
    <p:sldId id="1575" r:id="rId7"/>
    <p:sldId id="15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24" autoAdjust="0"/>
  </p:normalViewPr>
  <p:slideViewPr>
    <p:cSldViewPr>
      <p:cViewPr varScale="1">
        <p:scale>
          <a:sx n="67" d="100"/>
          <a:sy n="67" d="100"/>
        </p:scale>
        <p:origin x="754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10/09/2021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DEF9-B2E9-46EA-A5FB-0F55ED130031}" type="datetime1">
              <a:rPr lang="en-US" smtClean="0"/>
              <a:t>10/09/2021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84A6-4302-4DE9-B677-0768C64EA57E}" type="datetime1">
              <a:rPr lang="en-US" smtClean="0"/>
              <a:t>10/09/2021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7423-B3AC-4F71-A3A1-AD699B87C198}" type="datetime1">
              <a:rPr lang="en-US" smtClean="0"/>
              <a:t>10/09/2021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0DAC-05B3-4649-9CBD-3C14F1F71087}" type="datetime1">
              <a:rPr lang="en-US" smtClean="0"/>
              <a:t>10/09/2021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D43D-CA8C-411A-9A1C-6E2C3205A50C}" type="datetime1">
              <a:rPr lang="en-US" smtClean="0"/>
              <a:t>10/09/2021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FAE0-0EC1-4689-884C-6CED0C723D14}" type="datetime1">
              <a:rPr lang="en-US" smtClean="0"/>
              <a:t>10/09/2021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F7D3-8CE2-4B3D-A1E8-22F07C27346D}" type="datetime1">
              <a:rPr lang="en-US" smtClean="0"/>
              <a:t>10/09/2021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8D0-E60B-4F04-AA1D-9A2F9035BE72}" type="datetime1">
              <a:rPr lang="en-US" smtClean="0"/>
              <a:t>10/09/2021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3F66-EE36-4B28-87ED-205C9015204C}" type="datetime1">
              <a:rPr lang="en-US" smtClean="0"/>
              <a:t>10/09/2021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1797-3AF0-46BA-87E9-F30940C1987B}" type="datetime1">
              <a:rPr lang="en-US" smtClean="0"/>
              <a:t>10/09/2021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728-763A-4C79-8A54-E453C91DC763}" type="datetime1">
              <a:rPr lang="en-US" smtClean="0"/>
              <a:t>10/09/2021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3C600-3278-4C42-8943-AC4E369A050B}" type="datetime1">
              <a:rPr lang="en-US" smtClean="0"/>
              <a:t>10/09/2021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Object Oriented Programming</a:t>
            </a:r>
            <a:br>
              <a:rPr lang="en-IN" dirty="0"/>
            </a:br>
            <a:r>
              <a:rPr lang="en-IN" sz="2400" dirty="0">
                <a:solidFill>
                  <a:schemeClr val="tx1"/>
                </a:solidFill>
              </a:rPr>
              <a:t>Lecture - 26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F5DC-B5BA-47BA-870A-670EC4E29760}" type="datetime1">
              <a:rPr lang="en-US" smtClean="0"/>
              <a:t>10/09/2021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BF30AD-A443-4475-92AD-449BAA0F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id="{0502EA5C-E97C-4515-A9C8-E7E49014B56E}"/>
              </a:ext>
            </a:extLst>
          </p:cNvPr>
          <p:cNvSpPr txBox="1">
            <a:spLocks/>
          </p:cNvSpPr>
          <p:nvPr/>
        </p:nvSpPr>
        <p:spPr>
          <a:xfrm>
            <a:off x="3716079" y="39624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>
                <a:solidFill>
                  <a:srgbClr val="C00000"/>
                </a:solidFill>
              </a:rPr>
              <a:t>Prof. Varsha Dange</a:t>
            </a:r>
          </a:p>
        </p:txBody>
      </p:sp>
    </p:spTree>
    <p:extLst>
      <p:ext uri="{BB962C8B-B14F-4D97-AF65-F5344CB8AC3E}">
        <p14:creationId xmlns:p14="http://schemas.microsoft.com/office/powerpoint/2010/main" val="135998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5348"/>
            <a:ext cx="10972800" cy="646331"/>
          </a:xfrm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Marker Interface 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27D5CDF-23E0-41EB-A082-EA6F13062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80111"/>
            <a:ext cx="11277600" cy="5246054"/>
          </a:xfrm>
        </p:spPr>
        <p:txBody>
          <a:bodyPr>
            <a:normAutofit/>
          </a:bodyPr>
          <a:lstStyle/>
          <a:p>
            <a:r>
              <a:rPr lang="en-US" b="1" dirty="0"/>
              <a:t>The marker interface in Java</a:t>
            </a:r>
            <a:r>
              <a:rPr lang="en-US" dirty="0"/>
              <a:t> interfaces with no field or methods </a:t>
            </a:r>
          </a:p>
          <a:p>
            <a:r>
              <a:rPr lang="en-US" b="1" dirty="0"/>
              <a:t>empty interface in java is called a marker interface</a:t>
            </a:r>
            <a:r>
              <a:rPr lang="en-US" dirty="0"/>
              <a:t>. </a:t>
            </a:r>
          </a:p>
          <a:p>
            <a:r>
              <a:rPr lang="en-US" dirty="0"/>
              <a:t>Example of marker interface is Serializable, Cloneable, and Remote interface.</a:t>
            </a:r>
          </a:p>
          <a:p>
            <a:r>
              <a:rPr lang="en-US" dirty="0"/>
              <a:t> it indicates a signal or command to the JVM.</a:t>
            </a:r>
            <a:br>
              <a:rPr lang="en-US" dirty="0"/>
            </a:br>
            <a:br>
              <a:rPr lang="en-US" dirty="0"/>
            </a:b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4089B-8CB5-4481-B566-D9765F0A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8696-A717-41DA-B525-19B3EC629A2A}" type="datetime1">
              <a:rPr lang="en-US" smtClean="0"/>
              <a:t>10/09/2021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5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Cloneable interface</a:t>
            </a:r>
            <a:r>
              <a:rPr lang="en-US" dirty="0"/>
              <a:t> 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27D5CDF-23E0-41EB-A082-EA6F13062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80111"/>
            <a:ext cx="11277600" cy="5246054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/>
              <a:t>Cleanable interface</a:t>
            </a:r>
            <a:r>
              <a:rPr lang="en-US" sz="2800" dirty="0"/>
              <a:t> in Java is also a marker interface that belong to </a:t>
            </a:r>
            <a:r>
              <a:rPr lang="en-US" sz="2800" b="1" dirty="0" err="1"/>
              <a:t>java.lang</a:t>
            </a:r>
            <a:r>
              <a:rPr lang="en-US" sz="2800" dirty="0"/>
              <a:t> package.</a:t>
            </a:r>
          </a:p>
          <a:p>
            <a:pPr algn="just"/>
            <a:r>
              <a:rPr lang="en-US" sz="2800" dirty="0"/>
              <a:t> It generates replica (copy) of an object with different name. </a:t>
            </a:r>
          </a:p>
          <a:p>
            <a:pPr algn="just"/>
            <a:r>
              <a:rPr lang="en-US" sz="2800" dirty="0"/>
              <a:t>We can implement the interface in the class of which class object to be cloned. It indicates the </a:t>
            </a:r>
            <a:r>
              <a:rPr lang="en-US" sz="2800" b="1" dirty="0"/>
              <a:t>clone()</a:t>
            </a:r>
            <a:r>
              <a:rPr lang="en-US" sz="2800" dirty="0"/>
              <a:t> method of the Object class. </a:t>
            </a:r>
          </a:p>
          <a:p>
            <a:pPr algn="just"/>
            <a:r>
              <a:rPr lang="en-US" sz="2800" dirty="0"/>
              <a:t>If we do not implement the Cloneable interface in the class and invokes the clone() method, it throws the </a:t>
            </a:r>
            <a:r>
              <a:rPr lang="en-US" sz="2800" b="1" dirty="0" err="1"/>
              <a:t>ClassNotSupportedException</a:t>
            </a:r>
            <a:r>
              <a:rPr lang="en-US" sz="2800" b="1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438F6-75EB-44FC-9FEE-0BC6F86F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C90D-8EC3-42AF-AE67-AA1038E6D0C0}" type="datetime1">
              <a:rPr lang="en-US" smtClean="0"/>
              <a:t>10/09/2021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2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Cloneable interface</a:t>
            </a:r>
            <a:r>
              <a:rPr lang="en-US" dirty="0"/>
              <a:t> 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438F6-75EB-44FC-9FEE-0BC6F86F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C90D-8EC3-42AF-AE67-AA1038E6D0C0}" type="datetime1">
              <a:rPr lang="en-US" smtClean="0"/>
              <a:t>10/09/2021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FA0EA-102F-44E5-985C-CB73796C5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42" y="836712"/>
            <a:ext cx="5215126" cy="4314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040875-7B2E-4DF9-811C-7D902F721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76" y="836711"/>
            <a:ext cx="6120680" cy="4314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A9C73D-6F4C-43FC-9E36-4E4C6CCA9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301" y="5245000"/>
            <a:ext cx="31813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1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Serializable interface</a:t>
            </a:r>
            <a:r>
              <a:rPr lang="en-US" dirty="0"/>
              <a:t> 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27D5CDF-23E0-41EB-A082-EA6F13062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80110"/>
            <a:ext cx="11277600" cy="5474969"/>
          </a:xfrm>
        </p:spPr>
        <p:txBody>
          <a:bodyPr>
            <a:noAutofit/>
          </a:bodyPr>
          <a:lstStyle/>
          <a:p>
            <a:pPr algn="just"/>
            <a:r>
              <a:rPr lang="en-US" sz="2500" dirty="0"/>
              <a:t>It is a marker interface in Java that is defined in the </a:t>
            </a:r>
            <a:r>
              <a:rPr lang="en-US" sz="2500" b="1" dirty="0"/>
              <a:t>java.io</a:t>
            </a:r>
            <a:r>
              <a:rPr lang="en-US" sz="2500" dirty="0"/>
              <a:t> package.</a:t>
            </a:r>
          </a:p>
          <a:p>
            <a:pPr algn="just"/>
            <a:r>
              <a:rPr lang="en-US" sz="2500" dirty="0"/>
              <a:t> If we want to make the class serializable, we must implement the </a:t>
            </a:r>
            <a:r>
              <a:rPr lang="en-US" sz="2500" b="1" dirty="0"/>
              <a:t>Serializable</a:t>
            </a:r>
            <a:r>
              <a:rPr lang="en-US" sz="2500" dirty="0"/>
              <a:t> interface. </a:t>
            </a:r>
          </a:p>
          <a:p>
            <a:pPr algn="just"/>
            <a:r>
              <a:rPr lang="en-US" sz="2500" dirty="0"/>
              <a:t>If a class implements the Serializable interface, we can serialize or deserialize the state of an object of that class.</a:t>
            </a:r>
          </a:p>
          <a:p>
            <a:pPr algn="just"/>
            <a:r>
              <a:rPr lang="en-US" sz="2500" dirty="0"/>
              <a:t>Serialization (converting an object into byte stream) is a mechanism in which </a:t>
            </a:r>
            <a:r>
              <a:rPr lang="en-US" sz="2500" b="1" dirty="0"/>
              <a:t>object state is read from the memory and written into a file or database</a:t>
            </a:r>
            <a:r>
              <a:rPr lang="en-US" sz="2500" dirty="0"/>
              <a:t>.</a:t>
            </a:r>
          </a:p>
          <a:p>
            <a:pPr algn="just"/>
            <a:r>
              <a:rPr lang="en-US" sz="2500" dirty="0"/>
              <a:t>Deserialization (converting byte stream into an object) is the opposite of serialization means that </a:t>
            </a:r>
            <a:r>
              <a:rPr lang="en-US" sz="2500" b="1" dirty="0"/>
              <a:t>object state reading from a file or database and written back into memory</a:t>
            </a:r>
            <a:r>
              <a:rPr lang="en-US" sz="2500" dirty="0"/>
              <a:t> is called deserialization of object.</a:t>
            </a:r>
          </a:p>
          <a:p>
            <a:pPr algn="just"/>
            <a:r>
              <a:rPr lang="en-US" sz="2500" dirty="0"/>
              <a:t>Serialization (writing) can be achieved with the </a:t>
            </a:r>
            <a:r>
              <a:rPr lang="en-US" sz="2500" b="1" dirty="0" err="1"/>
              <a:t>ObjectOutputStream</a:t>
            </a:r>
            <a:r>
              <a:rPr lang="en-US" sz="2500" dirty="0"/>
              <a:t> class and deserialization (reading) can be achieved with the </a:t>
            </a:r>
            <a:r>
              <a:rPr lang="en-US" sz="2500" b="1" dirty="0" err="1"/>
              <a:t>ObjectInputStream</a:t>
            </a:r>
            <a:r>
              <a:rPr lang="en-US" sz="2500" dirty="0"/>
              <a:t> class.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714EE-E421-4EC8-8219-36640E7D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DEE-2E65-4AC4-89D3-EE97231A8F9C}" type="datetime1">
              <a:rPr lang="en-US" smtClean="0"/>
              <a:t>10/09/2021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8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Serializable interface</a:t>
            </a:r>
            <a:r>
              <a:rPr lang="en-US" dirty="0"/>
              <a:t> 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438F6-75EB-44FC-9FEE-0BC6F86F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C90D-8EC3-42AF-AE67-AA1038E6D0C0}" type="datetime1">
              <a:rPr lang="en-US" smtClean="0"/>
              <a:t>10/09/2021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04FD63-AB69-4B27-B0F6-C9A818F61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02" y="908720"/>
            <a:ext cx="3714398" cy="3672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56CD9A-0458-468B-BAA8-CB991B7A0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16" y="892725"/>
            <a:ext cx="7632848" cy="546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6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Remote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 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27D5CDF-23E0-41EB-A082-EA6F13062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80110"/>
            <a:ext cx="11277600" cy="5474969"/>
          </a:xfrm>
        </p:spPr>
        <p:txBody>
          <a:bodyPr>
            <a:noAutofit/>
          </a:bodyPr>
          <a:lstStyle/>
          <a:p>
            <a:r>
              <a:rPr lang="en-US" b="1" dirty="0"/>
              <a:t>Remote interface</a:t>
            </a:r>
            <a:r>
              <a:rPr lang="en-US" dirty="0"/>
              <a:t> is a marker interface that belong to </a:t>
            </a:r>
            <a:r>
              <a:rPr lang="en-US" b="1" dirty="0" err="1"/>
              <a:t>java.rmi</a:t>
            </a:r>
            <a:r>
              <a:rPr lang="en-US" dirty="0"/>
              <a:t> package.</a:t>
            </a:r>
          </a:p>
          <a:p>
            <a:r>
              <a:rPr lang="en-US" dirty="0"/>
              <a:t> It marks an object as remote that can be accessed from another machine (host). </a:t>
            </a:r>
          </a:p>
          <a:p>
            <a:r>
              <a:rPr lang="en-US" dirty="0"/>
              <a:t>must implement the Remote interface if we want to make an object as remote.</a:t>
            </a:r>
          </a:p>
          <a:p>
            <a:r>
              <a:rPr lang="en-US"/>
              <a:t> </a:t>
            </a:r>
            <a:r>
              <a:rPr lang="en-US" dirty="0"/>
              <a:t>It identifies the interfaces whose methods can be invoked from a non-local </a:t>
            </a:r>
            <a:r>
              <a:rPr lang="en-US"/>
              <a:t>JVM.</a:t>
            </a:r>
          </a:p>
          <a:p>
            <a:r>
              <a:rPr lang="en-US"/>
              <a:t> </a:t>
            </a:r>
            <a:r>
              <a:rPr lang="en-US" dirty="0"/>
              <a:t>Any remote object must implement the interface directly or indirectly.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27BA8-C47F-4D6E-A6A7-AD7CDD9B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82CC-E953-41CD-A69D-A589ED76E6DA}" type="datetime1">
              <a:rPr lang="en-US" smtClean="0"/>
              <a:t>10/09/2021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4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E113D134-A897-462E-B43D-8D30C77657C3}" vid="{011CB3EC-DAE0-4EBB-B2E2-B83A9EFDAD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OOP_21-22</Template>
  <TotalTime>9907</TotalTime>
  <Words>51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Object Oriented Programming Lecture - 26</vt:lpstr>
      <vt:lpstr>Marker Interface </vt:lpstr>
      <vt:lpstr>Cloneable interface  </vt:lpstr>
      <vt:lpstr>Cloneable interface  </vt:lpstr>
      <vt:lpstr>Serializable interface  </vt:lpstr>
      <vt:lpstr>Serializable interface  </vt:lpstr>
      <vt:lpstr>Remote interface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Unit4</dc:title>
  <dc:creator>Varsha Dange</dc:creator>
  <cp:lastModifiedBy>Reva</cp:lastModifiedBy>
  <cp:revision>28</cp:revision>
  <dcterms:created xsi:type="dcterms:W3CDTF">2021-08-25T05:28:10Z</dcterms:created>
  <dcterms:modified xsi:type="dcterms:W3CDTF">2021-09-10T17:51:06Z</dcterms:modified>
</cp:coreProperties>
</file>