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525" r:id="rId2"/>
    <p:sldId id="276" r:id="rId3"/>
    <p:sldId id="288" r:id="rId4"/>
    <p:sldId id="290" r:id="rId5"/>
    <p:sldId id="291" r:id="rId6"/>
    <p:sldId id="292" r:id="rId7"/>
    <p:sldId id="293" r:id="rId8"/>
    <p:sldId id="277" r:id="rId9"/>
    <p:sldId id="289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7" d="100"/>
          <a:sy n="67" d="100"/>
        </p:scale>
        <p:origin x="754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10/09/2021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10/09/2021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10/09/2021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10/09/2021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- 27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10/09/2021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3716079" y="39624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15416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Package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94766"/>
            <a:ext cx="8229600" cy="407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15416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Characteristics of Package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31683"/>
            <a:ext cx="8229600" cy="391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4340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Accessibility from within same package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85394"/>
            <a:ext cx="8229600" cy="378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Accessibility from different package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22439"/>
            <a:ext cx="8229600" cy="30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Packages in Java</a:t>
            </a: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362200" y="5998949"/>
            <a:ext cx="7696200" cy="4154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343400"/>
            <a:ext cx="7239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219200"/>
            <a:ext cx="754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53181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267200"/>
            <a:ext cx="6934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219200"/>
            <a:ext cx="784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-315416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packages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2" y="1556792"/>
            <a:ext cx="3762375" cy="339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Built-in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packages consist of a large number of classes which are a part of Java </a:t>
            </a:r>
            <a:r>
              <a:rPr lang="en-US" b="1" dirty="0"/>
              <a:t>API</a:t>
            </a:r>
            <a:r>
              <a:rPr lang="en-US" dirty="0"/>
              <a:t>.</a:t>
            </a:r>
          </a:p>
          <a:p>
            <a:r>
              <a:rPr lang="en-US" dirty="0"/>
              <a:t>Some of the commonly used built-in packages are: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1) </a:t>
            </a:r>
            <a:r>
              <a:rPr lang="en-US" b="1" dirty="0" err="1">
                <a:solidFill>
                  <a:srgbClr val="7030A0"/>
                </a:solidFill>
              </a:rPr>
              <a:t>java.lang</a:t>
            </a:r>
            <a:r>
              <a:rPr lang="en-US" b="1" dirty="0">
                <a:solidFill>
                  <a:srgbClr val="7030A0"/>
                </a:solidFill>
              </a:rPr>
              <a:t>: </a:t>
            </a:r>
            <a:r>
              <a:rPr lang="en-US" dirty="0"/>
              <a:t>Contains language support classes(</a:t>
            </a:r>
            <a:r>
              <a:rPr lang="en-US" dirty="0" err="1"/>
              <a:t>e.g</a:t>
            </a:r>
            <a:r>
              <a:rPr lang="en-US" dirty="0"/>
              <a:t> classed which defines primitive data types, math operations). </a:t>
            </a:r>
          </a:p>
          <a:p>
            <a:r>
              <a:rPr lang="en-US" dirty="0">
                <a:solidFill>
                  <a:srgbClr val="00B050"/>
                </a:solidFill>
              </a:rPr>
              <a:t>This package is automatically imported.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3058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2) </a:t>
            </a:r>
            <a:r>
              <a:rPr lang="en-US" b="1" dirty="0"/>
              <a:t> </a:t>
            </a:r>
            <a:r>
              <a:rPr lang="en-US" sz="4600" dirty="0">
                <a:solidFill>
                  <a:srgbClr val="7030A0"/>
                </a:solidFill>
              </a:rPr>
              <a:t>java.io:</a:t>
            </a:r>
            <a:r>
              <a:rPr lang="en-US" sz="4600" dirty="0"/>
              <a:t> Contains classed for supporting input / output operations.</a:t>
            </a:r>
          </a:p>
          <a:p>
            <a:pPr>
              <a:buNone/>
            </a:pPr>
            <a:r>
              <a:rPr lang="en-US" sz="4600" dirty="0"/>
              <a:t>3)  </a:t>
            </a:r>
            <a:r>
              <a:rPr lang="en-US" sz="4600" dirty="0">
                <a:solidFill>
                  <a:srgbClr val="7030A0"/>
                </a:solidFill>
              </a:rPr>
              <a:t>java.util: </a:t>
            </a:r>
            <a:r>
              <a:rPr lang="en-US" sz="4600" dirty="0"/>
              <a:t>Contains utility classes which implement data structures like Linked List, Dictionary and support ; for Date / Time operations.</a:t>
            </a:r>
          </a:p>
          <a:p>
            <a:pPr>
              <a:buNone/>
            </a:pPr>
            <a:r>
              <a:rPr lang="en-US" sz="4600" dirty="0"/>
              <a:t>4)  </a:t>
            </a:r>
            <a:r>
              <a:rPr lang="en-US" sz="4600" dirty="0" err="1">
                <a:solidFill>
                  <a:srgbClr val="7030A0"/>
                </a:solidFill>
              </a:rPr>
              <a:t>java.applet</a:t>
            </a:r>
            <a:r>
              <a:rPr lang="en-US" sz="4600" dirty="0">
                <a:solidFill>
                  <a:srgbClr val="7030A0"/>
                </a:solidFill>
              </a:rPr>
              <a:t>:</a:t>
            </a:r>
            <a:r>
              <a:rPr lang="en-US" sz="4600" dirty="0"/>
              <a:t> Contains classes for creating Applets.</a:t>
            </a:r>
          </a:p>
          <a:p>
            <a:pPr>
              <a:buNone/>
            </a:pPr>
            <a:r>
              <a:rPr lang="en-US" sz="4600" dirty="0"/>
              <a:t>5)  </a:t>
            </a:r>
            <a:r>
              <a:rPr lang="en-US" sz="4600" dirty="0">
                <a:solidFill>
                  <a:srgbClr val="7030A0"/>
                </a:solidFill>
              </a:rPr>
              <a:t>java.awt: </a:t>
            </a:r>
            <a:r>
              <a:rPr lang="en-US" sz="4600" dirty="0"/>
              <a:t>Contain classes for implementing the components for graphical user interfaces (like button , ;menus etc).</a:t>
            </a:r>
          </a:p>
          <a:p>
            <a:pPr>
              <a:buNone/>
            </a:pPr>
            <a:r>
              <a:rPr lang="en-US" sz="4600" dirty="0"/>
              <a:t>6)  </a:t>
            </a:r>
            <a:r>
              <a:rPr lang="en-US" sz="4600" dirty="0">
                <a:solidFill>
                  <a:srgbClr val="7030A0"/>
                </a:solidFill>
              </a:rPr>
              <a:t>java.net: </a:t>
            </a:r>
            <a:r>
              <a:rPr lang="en-US" sz="4600" dirty="0"/>
              <a:t>Contain classes for supporting networking operations.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-315416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User-defined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packages that are defined by the user. </a:t>
            </a:r>
          </a:p>
          <a:p>
            <a:r>
              <a:rPr lang="en-US" dirty="0" err="1"/>
              <a:t>Eg</a:t>
            </a:r>
            <a:r>
              <a:rPr lang="en-US" dirty="0"/>
              <a:t>- First we create a directory </a:t>
            </a:r>
            <a:r>
              <a:rPr lang="en-US" dirty="0" err="1"/>
              <a:t>myPackage</a:t>
            </a:r>
            <a:r>
              <a:rPr lang="en-US" dirty="0"/>
              <a:t> </a:t>
            </a:r>
          </a:p>
          <a:p>
            <a:r>
              <a:rPr lang="en-US" dirty="0"/>
              <a:t>Then create the </a:t>
            </a:r>
            <a:r>
              <a:rPr lang="en-US" dirty="0" err="1"/>
              <a:t>MyClass</a:t>
            </a:r>
            <a:r>
              <a:rPr lang="en-US" dirty="0"/>
              <a:t> inside the directory with the first statement being the package names.</a:t>
            </a:r>
          </a:p>
          <a:p>
            <a:pPr>
              <a:buNone/>
            </a:pPr>
            <a:r>
              <a:rPr lang="en-US" dirty="0"/>
              <a:t>	package </a:t>
            </a:r>
            <a:r>
              <a:rPr lang="en-US" dirty="0" err="1"/>
              <a:t>myPackage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	public class </a:t>
            </a:r>
            <a:r>
              <a:rPr lang="en-US" dirty="0" err="1"/>
              <a:t>MyClass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{--------}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43408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Steps for creating packages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10168"/>
            <a:ext cx="8229600" cy="428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4191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Contd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828801"/>
            <a:ext cx="65532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133600" y="990601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Run program on command prompt-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1" y="6096000"/>
            <a:ext cx="472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Run:---- java   world.Helloworld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9910</TotalTime>
  <Words>91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Object Oriented Programming Lecture - 27</vt:lpstr>
      <vt:lpstr>Packages in Java</vt:lpstr>
      <vt:lpstr>Advantages</vt:lpstr>
      <vt:lpstr>Types of packages</vt:lpstr>
      <vt:lpstr>Built-in Packages</vt:lpstr>
      <vt:lpstr>Contd..</vt:lpstr>
      <vt:lpstr>User-defined packages</vt:lpstr>
      <vt:lpstr>Steps for creating packages</vt:lpstr>
      <vt:lpstr>Contd…</vt:lpstr>
      <vt:lpstr>Using Package</vt:lpstr>
      <vt:lpstr>Characteristics of Package</vt:lpstr>
      <vt:lpstr>Accessibility from within same package </vt:lpstr>
      <vt:lpstr>Accessibility from different package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Reva</cp:lastModifiedBy>
  <cp:revision>29</cp:revision>
  <dcterms:created xsi:type="dcterms:W3CDTF">2021-08-25T05:28:10Z</dcterms:created>
  <dcterms:modified xsi:type="dcterms:W3CDTF">2021-09-10T17:53:52Z</dcterms:modified>
</cp:coreProperties>
</file>