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46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8010BB-BE76-4BF8-99DB-BD7392C761C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82B1FD9-2EEB-4537-8C7C-71C9EDA76250}">
      <dgm:prSet phldrT="[Text]" custT="1"/>
      <dgm:spPr/>
      <dgm:t>
        <a:bodyPr/>
        <a:lstStyle/>
        <a:p>
          <a:r>
            <a:rPr lang="en-US" sz="1100" dirty="0" smtClean="0"/>
            <a:t>XXXXXX, </a:t>
          </a:r>
          <a:r>
            <a:rPr lang="en-US" sz="1100" dirty="0" smtClean="0"/>
            <a:t>Executive VP – MSBU Head</a:t>
          </a:r>
          <a:endParaRPr lang="en-US" sz="1100" dirty="0"/>
        </a:p>
      </dgm:t>
    </dgm:pt>
    <dgm:pt modelId="{9C082BCD-32F5-49EB-A3F0-2FE64C61CAC8}" type="parTrans" cxnId="{AC8D7559-BCD4-4971-8E12-B4EBFC90A769}">
      <dgm:prSet/>
      <dgm:spPr/>
      <dgm:t>
        <a:bodyPr/>
        <a:lstStyle/>
        <a:p>
          <a:endParaRPr lang="en-US"/>
        </a:p>
      </dgm:t>
    </dgm:pt>
    <dgm:pt modelId="{5F5FA269-D50A-4E49-AFBB-2B81567F8170}" type="sibTrans" cxnId="{AC8D7559-BCD4-4971-8E12-B4EBFC90A769}">
      <dgm:prSet/>
      <dgm:spPr/>
      <dgm:t>
        <a:bodyPr/>
        <a:lstStyle/>
        <a:p>
          <a:endParaRPr lang="en-US"/>
        </a:p>
      </dgm:t>
    </dgm:pt>
    <dgm:pt modelId="{CD22C09D-223A-4913-A5BF-70E55D890939}">
      <dgm:prSet phldrT="[Text]" custT="1"/>
      <dgm:spPr/>
      <dgm:t>
        <a:bodyPr/>
        <a:lstStyle/>
        <a:p>
          <a:r>
            <a:rPr lang="en-US" sz="1100" dirty="0" smtClean="0"/>
            <a:t>XXXXXX, </a:t>
          </a:r>
          <a:r>
            <a:rPr lang="en-US" sz="1100" dirty="0" smtClean="0"/>
            <a:t>VP - Delivery Head for MSBU</a:t>
          </a:r>
          <a:endParaRPr lang="en-US" sz="1100" dirty="0"/>
        </a:p>
      </dgm:t>
    </dgm:pt>
    <dgm:pt modelId="{56ECD306-2D75-4BA2-986A-CFFB4FDD66AE}" type="parTrans" cxnId="{87C6501C-27D2-4A6F-BD76-9C749DD2535C}">
      <dgm:prSet/>
      <dgm:spPr/>
      <dgm:t>
        <a:bodyPr/>
        <a:lstStyle/>
        <a:p>
          <a:endParaRPr lang="en-US"/>
        </a:p>
      </dgm:t>
    </dgm:pt>
    <dgm:pt modelId="{869C9D6D-30A2-4C6C-B263-163974AD627C}" type="sibTrans" cxnId="{87C6501C-27D2-4A6F-BD76-9C749DD2535C}">
      <dgm:prSet/>
      <dgm:spPr/>
      <dgm:t>
        <a:bodyPr/>
        <a:lstStyle/>
        <a:p>
          <a:endParaRPr lang="en-US"/>
        </a:p>
      </dgm:t>
    </dgm:pt>
    <dgm:pt modelId="{E22401E5-2FFE-4F2C-AA02-BE54EF68DD9B}">
      <dgm:prSet phldrT="[Text]" custT="1"/>
      <dgm:spPr/>
      <dgm:t>
        <a:bodyPr/>
        <a:lstStyle/>
        <a:p>
          <a:r>
            <a:rPr lang="en-US" sz="1100" dirty="0" err="1" smtClean="0"/>
            <a:t>XXXXXXTechnical</a:t>
          </a:r>
          <a:r>
            <a:rPr lang="en-US" sz="1100" dirty="0" smtClean="0"/>
            <a:t> </a:t>
          </a:r>
          <a:r>
            <a:rPr lang="en-US" sz="1100" dirty="0" smtClean="0"/>
            <a:t>Director,</a:t>
          </a:r>
          <a:br>
            <a:rPr lang="en-US" sz="1100" dirty="0" smtClean="0"/>
          </a:br>
          <a:r>
            <a:rPr lang="en-US" sz="1100" dirty="0" smtClean="0"/>
            <a:t>USA</a:t>
          </a:r>
          <a:endParaRPr lang="en-US" sz="1100" dirty="0"/>
        </a:p>
      </dgm:t>
    </dgm:pt>
    <dgm:pt modelId="{EC86138C-A2B1-45BD-97DF-ACE13A4962CD}" type="parTrans" cxnId="{36C38016-A7BC-4795-A6EC-54A670C31259}">
      <dgm:prSet/>
      <dgm:spPr/>
      <dgm:t>
        <a:bodyPr/>
        <a:lstStyle/>
        <a:p>
          <a:endParaRPr lang="en-US"/>
        </a:p>
      </dgm:t>
    </dgm:pt>
    <dgm:pt modelId="{5D8EF337-46B8-4960-B6F5-60E808D77B86}" type="sibTrans" cxnId="{36C38016-A7BC-4795-A6EC-54A670C31259}">
      <dgm:prSet/>
      <dgm:spPr/>
      <dgm:t>
        <a:bodyPr/>
        <a:lstStyle/>
        <a:p>
          <a:endParaRPr lang="en-US"/>
        </a:p>
      </dgm:t>
    </dgm:pt>
    <dgm:pt modelId="{04D1E213-724B-4DE6-B456-D0239BDE4A99}">
      <dgm:prSet phldrT="[Text]" custT="1"/>
      <dgm:spPr/>
      <dgm:t>
        <a:bodyPr/>
        <a:lstStyle/>
        <a:p>
          <a:r>
            <a:rPr lang="en-US" sz="1100" dirty="0" smtClean="0"/>
            <a:t>XXXXXX, </a:t>
          </a:r>
          <a:r>
            <a:rPr lang="en-US" sz="1100" dirty="0" smtClean="0"/>
            <a:t>GM – Sales Head </a:t>
          </a:r>
          <a:endParaRPr lang="en-US" sz="1100" dirty="0"/>
        </a:p>
      </dgm:t>
    </dgm:pt>
    <dgm:pt modelId="{2C6EE8B3-0675-42B2-9103-7EA396E8FCB7}" type="parTrans" cxnId="{844A2682-497B-4F7D-B494-AA1D2CB1CCE8}">
      <dgm:prSet/>
      <dgm:spPr/>
      <dgm:t>
        <a:bodyPr/>
        <a:lstStyle/>
        <a:p>
          <a:endParaRPr lang="en-US"/>
        </a:p>
      </dgm:t>
    </dgm:pt>
    <dgm:pt modelId="{5F534DE3-DAA4-4419-B129-1248CEF54A80}" type="sibTrans" cxnId="{844A2682-497B-4F7D-B494-AA1D2CB1CCE8}">
      <dgm:prSet/>
      <dgm:spPr/>
      <dgm:t>
        <a:bodyPr/>
        <a:lstStyle/>
        <a:p>
          <a:endParaRPr lang="en-US"/>
        </a:p>
      </dgm:t>
    </dgm:pt>
    <dgm:pt modelId="{F2285EF5-19B8-45FB-8360-B30599C067B9}">
      <dgm:prSet phldrT="[Text]" custT="1"/>
      <dgm:spPr/>
      <dgm:t>
        <a:bodyPr/>
        <a:lstStyle/>
        <a:p>
          <a:r>
            <a:rPr lang="en-US" sz="1100" dirty="0" smtClean="0"/>
            <a:t>XXXXXXX Technical </a:t>
          </a:r>
          <a:r>
            <a:rPr lang="en-US" sz="1100" dirty="0" smtClean="0"/>
            <a:t>Director,</a:t>
          </a:r>
          <a:br>
            <a:rPr lang="en-US" sz="1100" dirty="0" smtClean="0"/>
          </a:br>
          <a:r>
            <a:rPr lang="en-US" sz="1100" dirty="0" smtClean="0"/>
            <a:t>Hyderabad, IN</a:t>
          </a:r>
          <a:endParaRPr lang="en-US" sz="1100" dirty="0"/>
        </a:p>
      </dgm:t>
    </dgm:pt>
    <dgm:pt modelId="{28108FCD-ABA2-456E-8610-0AC8B2EBBAD1}" type="sibTrans" cxnId="{DD8DB068-1C39-451E-9010-B7A324B7B2F6}">
      <dgm:prSet/>
      <dgm:spPr/>
      <dgm:t>
        <a:bodyPr/>
        <a:lstStyle/>
        <a:p>
          <a:endParaRPr lang="en-US"/>
        </a:p>
      </dgm:t>
    </dgm:pt>
    <dgm:pt modelId="{59F4392A-46CB-4819-A369-BC9368A885E6}" type="parTrans" cxnId="{DD8DB068-1C39-451E-9010-B7A324B7B2F6}">
      <dgm:prSet/>
      <dgm:spPr/>
      <dgm:t>
        <a:bodyPr/>
        <a:lstStyle/>
        <a:p>
          <a:endParaRPr lang="en-US"/>
        </a:p>
      </dgm:t>
    </dgm:pt>
    <dgm:pt modelId="{3BF76768-747F-4A7F-9CE5-5C7348180FBB}">
      <dgm:prSet phldrT="[Text]" custT="1"/>
      <dgm:spPr/>
      <dgm:t>
        <a:bodyPr/>
        <a:lstStyle/>
        <a:p>
          <a:r>
            <a:rPr lang="en-US" sz="1100" dirty="0" smtClean="0"/>
            <a:t>XXXXXX</a:t>
          </a:r>
          <a:r>
            <a:rPr lang="en-US" sz="1100" dirty="0" smtClean="0"/>
            <a:t/>
          </a:r>
          <a:br>
            <a:rPr lang="en-US" sz="1100" dirty="0" smtClean="0"/>
          </a:br>
          <a:r>
            <a:rPr lang="en-US" sz="1100" dirty="0" smtClean="0"/>
            <a:t>Technical Director,</a:t>
          </a:r>
          <a:br>
            <a:rPr lang="en-US" sz="1100" dirty="0" smtClean="0"/>
          </a:br>
          <a:r>
            <a:rPr lang="en-US" sz="1100" dirty="0" smtClean="0"/>
            <a:t>Pune, IN</a:t>
          </a:r>
          <a:endParaRPr lang="en-US" sz="1100" dirty="0"/>
        </a:p>
      </dgm:t>
    </dgm:pt>
    <dgm:pt modelId="{BEA213FD-6EF0-4C1D-9058-03FDCE4000AC}" type="parTrans" cxnId="{75D8DFEF-F32A-4736-8DE0-11226FE6BDF1}">
      <dgm:prSet/>
      <dgm:spPr/>
      <dgm:t>
        <a:bodyPr/>
        <a:lstStyle/>
        <a:p>
          <a:endParaRPr lang="en-US"/>
        </a:p>
      </dgm:t>
    </dgm:pt>
    <dgm:pt modelId="{05FCCF33-3821-4099-8CAC-EEE8FEB98101}" type="sibTrans" cxnId="{75D8DFEF-F32A-4736-8DE0-11226FE6BDF1}">
      <dgm:prSet/>
      <dgm:spPr/>
      <dgm:t>
        <a:bodyPr/>
        <a:lstStyle/>
        <a:p>
          <a:endParaRPr lang="en-US"/>
        </a:p>
      </dgm:t>
    </dgm:pt>
    <dgm:pt modelId="{6D6A24DC-2472-41B7-BC07-680F27FFB4CE}">
      <dgm:prSet phldrT="[Text]" custT="1"/>
      <dgm:spPr>
        <a:noFill/>
      </dgm:spPr>
      <dgm:t>
        <a:bodyPr/>
        <a:lstStyle/>
        <a:p>
          <a:r>
            <a:rPr lang="en-US" sz="1400" b="1" dirty="0" smtClean="0">
              <a:solidFill>
                <a:schemeClr val="bg1"/>
              </a:solidFill>
            </a:rPr>
            <a:t>XXXXXX Test </a:t>
          </a:r>
          <a:r>
            <a:rPr lang="en-US" sz="1400" b="1" dirty="0" smtClean="0">
              <a:solidFill>
                <a:schemeClr val="bg1"/>
              </a:solidFill>
            </a:rPr>
            <a:t>Lead</a:t>
          </a:r>
          <a:endParaRPr lang="en-US" sz="1400" b="1" dirty="0">
            <a:solidFill>
              <a:schemeClr val="bg1"/>
            </a:solidFill>
          </a:endParaRPr>
        </a:p>
      </dgm:t>
    </dgm:pt>
    <dgm:pt modelId="{3DE76F25-D057-4A19-BBFB-288AA7C10B0D}" type="parTrans" cxnId="{BFEA8A33-4064-4D14-B336-07E15444AFE3}">
      <dgm:prSet/>
      <dgm:spPr/>
      <dgm:t>
        <a:bodyPr/>
        <a:lstStyle/>
        <a:p>
          <a:endParaRPr lang="en-US"/>
        </a:p>
      </dgm:t>
    </dgm:pt>
    <dgm:pt modelId="{5796F742-683C-41BE-96C7-28994F6F4C44}" type="sibTrans" cxnId="{BFEA8A33-4064-4D14-B336-07E15444AFE3}">
      <dgm:prSet/>
      <dgm:spPr/>
      <dgm:t>
        <a:bodyPr/>
        <a:lstStyle/>
        <a:p>
          <a:endParaRPr lang="en-US"/>
        </a:p>
      </dgm:t>
    </dgm:pt>
    <dgm:pt modelId="{87727884-C2E2-4BE5-96F6-F9F3C3C93264}">
      <dgm:prSet phldrT="[Text]" custT="1"/>
      <dgm:spPr/>
      <dgm:t>
        <a:bodyPr/>
        <a:lstStyle/>
        <a:p>
          <a:r>
            <a:rPr lang="en-US" sz="1100" dirty="0" err="1" smtClean="0"/>
            <a:t>XXXXXXTechnical</a:t>
          </a:r>
          <a:r>
            <a:rPr lang="en-US" sz="1100" dirty="0" smtClean="0"/>
            <a:t> </a:t>
          </a:r>
          <a:r>
            <a:rPr lang="en-US" sz="1100" dirty="0" smtClean="0"/>
            <a:t>Lead</a:t>
          </a:r>
          <a:endParaRPr lang="en-US" sz="1100" dirty="0"/>
        </a:p>
      </dgm:t>
    </dgm:pt>
    <dgm:pt modelId="{F33C3BAC-A287-48EB-A675-7E9A9105527F}" type="parTrans" cxnId="{C32D0455-0474-4BE3-B52E-2AD1B5BF46FE}">
      <dgm:prSet/>
      <dgm:spPr/>
      <dgm:t>
        <a:bodyPr/>
        <a:lstStyle/>
        <a:p>
          <a:endParaRPr lang="en-US"/>
        </a:p>
      </dgm:t>
    </dgm:pt>
    <dgm:pt modelId="{D690BFE0-C68E-46F5-8664-DD1A07D04E66}" type="sibTrans" cxnId="{C32D0455-0474-4BE3-B52E-2AD1B5BF46FE}">
      <dgm:prSet/>
      <dgm:spPr/>
      <dgm:t>
        <a:bodyPr/>
        <a:lstStyle/>
        <a:p>
          <a:endParaRPr lang="en-US"/>
        </a:p>
      </dgm:t>
    </dgm:pt>
    <dgm:pt modelId="{893374FD-48D5-45A4-AE6F-4B5F62821C9A}">
      <dgm:prSet phldrT="[Text]"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sz="1100" b="0" dirty="0" smtClean="0">
              <a:solidFill>
                <a:schemeClr val="tx1"/>
              </a:solidFill>
            </a:rPr>
            <a:t>XXXXXXX</a:t>
          </a:r>
          <a:endParaRPr lang="en-US" sz="1100" b="0" dirty="0" smtClean="0">
            <a:solidFill>
              <a:schemeClr val="tx1"/>
            </a:solidFill>
          </a:endParaRPr>
        </a:p>
        <a:p>
          <a:r>
            <a:rPr lang="en-US" sz="1100" b="0" dirty="0" smtClean="0">
              <a:solidFill>
                <a:schemeClr val="tx1"/>
              </a:solidFill>
            </a:rPr>
            <a:t>Technical Lead- SDET</a:t>
          </a:r>
          <a:endParaRPr lang="en-US" sz="1100" b="0" dirty="0">
            <a:solidFill>
              <a:schemeClr val="tx1"/>
            </a:solidFill>
          </a:endParaRPr>
        </a:p>
      </dgm:t>
    </dgm:pt>
    <dgm:pt modelId="{01421CEC-433C-4C19-B34C-6110B41871AF}" type="parTrans" cxnId="{C62B968C-0FA6-4FBD-9A76-E808DAB30FD5}">
      <dgm:prSet/>
      <dgm:spPr/>
      <dgm:t>
        <a:bodyPr/>
        <a:lstStyle/>
        <a:p>
          <a:endParaRPr lang="en-US"/>
        </a:p>
      </dgm:t>
    </dgm:pt>
    <dgm:pt modelId="{8118CBBB-2EE9-4F68-A2EC-5B323E115F52}" type="sibTrans" cxnId="{C62B968C-0FA6-4FBD-9A76-E808DAB30FD5}">
      <dgm:prSet/>
      <dgm:spPr/>
      <dgm:t>
        <a:bodyPr/>
        <a:lstStyle/>
        <a:p>
          <a:endParaRPr lang="en-US"/>
        </a:p>
      </dgm:t>
    </dgm:pt>
    <dgm:pt modelId="{E34F12F2-BE6A-48E4-B427-62D8482CF3A9}" type="pres">
      <dgm:prSet presAssocID="{378010BB-BE76-4BF8-99DB-BD7392C761C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7ADDCC5-E4B0-4348-A7F9-1FC6AE7200A5}" type="pres">
      <dgm:prSet presAssocID="{C82B1FD9-2EEB-4537-8C7C-71C9EDA76250}" presName="hierRoot1" presStyleCnt="0"/>
      <dgm:spPr/>
    </dgm:pt>
    <dgm:pt modelId="{89A4F2C9-0EA2-4F20-9899-540D20E6770E}" type="pres">
      <dgm:prSet presAssocID="{C82B1FD9-2EEB-4537-8C7C-71C9EDA76250}" presName="composite" presStyleCnt="0"/>
      <dgm:spPr/>
    </dgm:pt>
    <dgm:pt modelId="{B329C8DB-D3C3-418E-A2EB-683F6CCA7C81}" type="pres">
      <dgm:prSet presAssocID="{C82B1FD9-2EEB-4537-8C7C-71C9EDA76250}" presName="background" presStyleLbl="node0" presStyleIdx="0" presStyleCnt="1"/>
      <dgm:spPr/>
    </dgm:pt>
    <dgm:pt modelId="{0FFC57FE-6D6A-424C-91F1-4E6916B30330}" type="pres">
      <dgm:prSet presAssocID="{C82B1FD9-2EEB-4537-8C7C-71C9EDA76250}" presName="text" presStyleLbl="fgAcc0" presStyleIdx="0" presStyleCnt="1" custLinFactNeighborX="-6662" custLinFactNeighborY="83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A07AE3-5B0F-4367-B5C2-3EC664F91B5E}" type="pres">
      <dgm:prSet presAssocID="{C82B1FD9-2EEB-4537-8C7C-71C9EDA76250}" presName="hierChild2" presStyleCnt="0"/>
      <dgm:spPr/>
    </dgm:pt>
    <dgm:pt modelId="{6B4F8FDC-9033-4722-A442-FAAA189ADA85}" type="pres">
      <dgm:prSet presAssocID="{56ECD306-2D75-4BA2-986A-CFFB4FDD66AE}" presName="Name10" presStyleLbl="parChTrans1D2" presStyleIdx="0" presStyleCnt="2"/>
      <dgm:spPr/>
      <dgm:t>
        <a:bodyPr/>
        <a:lstStyle/>
        <a:p>
          <a:endParaRPr lang="en-US"/>
        </a:p>
      </dgm:t>
    </dgm:pt>
    <dgm:pt modelId="{22A7053A-1AE8-47E6-A902-3F68EB309834}" type="pres">
      <dgm:prSet presAssocID="{CD22C09D-223A-4913-A5BF-70E55D890939}" presName="hierRoot2" presStyleCnt="0"/>
      <dgm:spPr/>
    </dgm:pt>
    <dgm:pt modelId="{ACDA8A7C-CCE4-4E74-AA8B-7D84D1E5C8FD}" type="pres">
      <dgm:prSet presAssocID="{CD22C09D-223A-4913-A5BF-70E55D890939}" presName="composite2" presStyleCnt="0"/>
      <dgm:spPr/>
    </dgm:pt>
    <dgm:pt modelId="{D469FE74-6B6A-4441-B89A-32B838C0A8DE}" type="pres">
      <dgm:prSet presAssocID="{CD22C09D-223A-4913-A5BF-70E55D890939}" presName="background2" presStyleLbl="node2" presStyleIdx="0" presStyleCnt="2"/>
      <dgm:spPr/>
    </dgm:pt>
    <dgm:pt modelId="{AF42F0C2-CF91-4DB5-8DFA-113C6796D2F0}" type="pres">
      <dgm:prSet presAssocID="{CD22C09D-223A-4913-A5BF-70E55D890939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E1BCB8-1C57-493E-8CC6-6AE3953A84A0}" type="pres">
      <dgm:prSet presAssocID="{CD22C09D-223A-4913-A5BF-70E55D890939}" presName="hierChild3" presStyleCnt="0"/>
      <dgm:spPr/>
    </dgm:pt>
    <dgm:pt modelId="{EDAF5C94-0DDF-4327-9A3D-57DAB107BDA2}" type="pres">
      <dgm:prSet presAssocID="{BEA213FD-6EF0-4C1D-9058-03FDCE4000AC}" presName="Name17" presStyleLbl="parChTrans1D3" presStyleIdx="0" presStyleCnt="3"/>
      <dgm:spPr/>
      <dgm:t>
        <a:bodyPr/>
        <a:lstStyle/>
        <a:p>
          <a:endParaRPr lang="en-US"/>
        </a:p>
      </dgm:t>
    </dgm:pt>
    <dgm:pt modelId="{FD911CDF-8C1C-4F0D-8348-6E2DF12B81FB}" type="pres">
      <dgm:prSet presAssocID="{3BF76768-747F-4A7F-9CE5-5C7348180FBB}" presName="hierRoot3" presStyleCnt="0"/>
      <dgm:spPr/>
    </dgm:pt>
    <dgm:pt modelId="{912B8632-10A1-4EBA-8FB4-FAFEAA7AB38E}" type="pres">
      <dgm:prSet presAssocID="{3BF76768-747F-4A7F-9CE5-5C7348180FBB}" presName="composite3" presStyleCnt="0"/>
      <dgm:spPr/>
    </dgm:pt>
    <dgm:pt modelId="{079474EC-4E3A-42E5-ACC0-F0D82350B4EB}" type="pres">
      <dgm:prSet presAssocID="{3BF76768-747F-4A7F-9CE5-5C7348180FBB}" presName="background3" presStyleLbl="node3" presStyleIdx="0" presStyleCnt="3"/>
      <dgm:spPr/>
    </dgm:pt>
    <dgm:pt modelId="{D5877E28-C254-4295-A2A9-AA4B3C6D970A}" type="pres">
      <dgm:prSet presAssocID="{3BF76768-747F-4A7F-9CE5-5C7348180FBB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4852D1-1D15-4603-86D1-FD6D7AD053A8}" type="pres">
      <dgm:prSet presAssocID="{3BF76768-747F-4A7F-9CE5-5C7348180FBB}" presName="hierChild4" presStyleCnt="0"/>
      <dgm:spPr/>
    </dgm:pt>
    <dgm:pt modelId="{968BDC92-14A9-4025-9281-1207D87BDF9F}" type="pres">
      <dgm:prSet presAssocID="{EC86138C-A2B1-45BD-97DF-ACE13A4962CD}" presName="Name17" presStyleLbl="parChTrans1D3" presStyleIdx="1" presStyleCnt="3"/>
      <dgm:spPr/>
      <dgm:t>
        <a:bodyPr/>
        <a:lstStyle/>
        <a:p>
          <a:endParaRPr lang="en-US"/>
        </a:p>
      </dgm:t>
    </dgm:pt>
    <dgm:pt modelId="{A15F0741-0A9F-471D-880E-DFC5EDB5BD1F}" type="pres">
      <dgm:prSet presAssocID="{E22401E5-2FFE-4F2C-AA02-BE54EF68DD9B}" presName="hierRoot3" presStyleCnt="0"/>
      <dgm:spPr/>
    </dgm:pt>
    <dgm:pt modelId="{6FB37AB9-0A9C-4F8F-A140-6AC46A738E77}" type="pres">
      <dgm:prSet presAssocID="{E22401E5-2FFE-4F2C-AA02-BE54EF68DD9B}" presName="composite3" presStyleCnt="0"/>
      <dgm:spPr/>
    </dgm:pt>
    <dgm:pt modelId="{4FECB5AE-27F9-40AC-8FA0-87A263A1F711}" type="pres">
      <dgm:prSet presAssocID="{E22401E5-2FFE-4F2C-AA02-BE54EF68DD9B}" presName="background3" presStyleLbl="node3" presStyleIdx="1" presStyleCnt="3"/>
      <dgm:spPr/>
    </dgm:pt>
    <dgm:pt modelId="{98CC46E3-6C96-41D0-8F56-E521934F27C8}" type="pres">
      <dgm:prSet presAssocID="{E22401E5-2FFE-4F2C-AA02-BE54EF68DD9B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1D87E1-AACB-44F7-8318-DB10A1FDA3A6}" type="pres">
      <dgm:prSet presAssocID="{E22401E5-2FFE-4F2C-AA02-BE54EF68DD9B}" presName="hierChild4" presStyleCnt="0"/>
      <dgm:spPr/>
    </dgm:pt>
    <dgm:pt modelId="{34FDC28E-42C0-4ADB-AAE9-CF7440592284}" type="pres">
      <dgm:prSet presAssocID="{3DE76F25-D057-4A19-BBFB-288AA7C10B0D}" presName="Name23" presStyleLbl="parChTrans1D4" presStyleIdx="0" presStyleCnt="3"/>
      <dgm:spPr/>
      <dgm:t>
        <a:bodyPr/>
        <a:lstStyle/>
        <a:p>
          <a:endParaRPr lang="en-US"/>
        </a:p>
      </dgm:t>
    </dgm:pt>
    <dgm:pt modelId="{A88BC8F0-E7EE-4BE5-974F-DAC8203385E8}" type="pres">
      <dgm:prSet presAssocID="{6D6A24DC-2472-41B7-BC07-680F27FFB4CE}" presName="hierRoot4" presStyleCnt="0"/>
      <dgm:spPr/>
    </dgm:pt>
    <dgm:pt modelId="{044F8227-420A-475F-BC0F-0E2CC6A25E56}" type="pres">
      <dgm:prSet presAssocID="{6D6A24DC-2472-41B7-BC07-680F27FFB4CE}" presName="composite4" presStyleCnt="0"/>
      <dgm:spPr/>
    </dgm:pt>
    <dgm:pt modelId="{2A4F892C-5585-45C1-AB7E-05E8250102F6}" type="pres">
      <dgm:prSet presAssocID="{6D6A24DC-2472-41B7-BC07-680F27FFB4CE}" presName="background4" presStyleLbl="node4" presStyleIdx="0" presStyleCnt="3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144E8C5D-3CE6-4656-AE34-C3A8D9C4033F}" type="pres">
      <dgm:prSet presAssocID="{6D6A24DC-2472-41B7-BC07-680F27FFB4CE}" presName="text4" presStyleLbl="fgAcc4" presStyleIdx="0" presStyleCnt="3" custLinFactNeighborX="-4308" custLinFactNeighborY="-28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85A94E-58D1-4230-9D30-C58979457555}" type="pres">
      <dgm:prSet presAssocID="{6D6A24DC-2472-41B7-BC07-680F27FFB4CE}" presName="hierChild5" presStyleCnt="0"/>
      <dgm:spPr/>
    </dgm:pt>
    <dgm:pt modelId="{07E8F420-B7C4-481A-BC53-0BA153961B31}" type="pres">
      <dgm:prSet presAssocID="{01421CEC-433C-4C19-B34C-6110B41871AF}" presName="Name23" presStyleLbl="parChTrans1D4" presStyleIdx="1" presStyleCnt="3"/>
      <dgm:spPr/>
      <dgm:t>
        <a:bodyPr/>
        <a:lstStyle/>
        <a:p>
          <a:endParaRPr lang="en-US"/>
        </a:p>
      </dgm:t>
    </dgm:pt>
    <dgm:pt modelId="{E61A311F-9057-4FF7-852A-3633F9EEACBE}" type="pres">
      <dgm:prSet presAssocID="{893374FD-48D5-45A4-AE6F-4B5F62821C9A}" presName="hierRoot4" presStyleCnt="0"/>
      <dgm:spPr/>
    </dgm:pt>
    <dgm:pt modelId="{151DF4DF-B6FE-4221-A48C-D367729CA4BC}" type="pres">
      <dgm:prSet presAssocID="{893374FD-48D5-45A4-AE6F-4B5F62821C9A}" presName="composite4" presStyleCnt="0"/>
      <dgm:spPr/>
    </dgm:pt>
    <dgm:pt modelId="{4576DB0C-B326-4495-B2AE-D930A1315B91}" type="pres">
      <dgm:prSet presAssocID="{893374FD-48D5-45A4-AE6F-4B5F62821C9A}" presName="background4" presStyleLbl="node4" presStyleIdx="1" presStyleCnt="3"/>
      <dgm:spPr/>
    </dgm:pt>
    <dgm:pt modelId="{14B5B1CB-F136-4AF5-87BF-6C1604D50913}" type="pres">
      <dgm:prSet presAssocID="{893374FD-48D5-45A4-AE6F-4B5F62821C9A}" presName="text4" presStyleLbl="fgAcc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FDB61F-29EF-44CD-8930-56B2201671AD}" type="pres">
      <dgm:prSet presAssocID="{893374FD-48D5-45A4-AE6F-4B5F62821C9A}" presName="hierChild5" presStyleCnt="0"/>
      <dgm:spPr/>
    </dgm:pt>
    <dgm:pt modelId="{1C67DD25-BFB0-4FAA-9067-10A535444A74}" type="pres">
      <dgm:prSet presAssocID="{F33C3BAC-A287-48EB-A675-7E9A9105527F}" presName="Name23" presStyleLbl="parChTrans1D4" presStyleIdx="2" presStyleCnt="3"/>
      <dgm:spPr/>
      <dgm:t>
        <a:bodyPr/>
        <a:lstStyle/>
        <a:p>
          <a:endParaRPr lang="en-US"/>
        </a:p>
      </dgm:t>
    </dgm:pt>
    <dgm:pt modelId="{B245B46B-F739-43FC-B9D8-5BFEC53D1D3D}" type="pres">
      <dgm:prSet presAssocID="{87727884-C2E2-4BE5-96F6-F9F3C3C93264}" presName="hierRoot4" presStyleCnt="0"/>
      <dgm:spPr/>
    </dgm:pt>
    <dgm:pt modelId="{52ACF518-E711-4214-A9CA-8E3B598363B4}" type="pres">
      <dgm:prSet presAssocID="{87727884-C2E2-4BE5-96F6-F9F3C3C93264}" presName="composite4" presStyleCnt="0"/>
      <dgm:spPr/>
    </dgm:pt>
    <dgm:pt modelId="{150D7EC0-00C1-4465-9B46-8A2CE82F9657}" type="pres">
      <dgm:prSet presAssocID="{87727884-C2E2-4BE5-96F6-F9F3C3C93264}" presName="background4" presStyleLbl="node4" presStyleIdx="2" presStyleCnt="3"/>
      <dgm:spPr/>
    </dgm:pt>
    <dgm:pt modelId="{240AB962-68A4-4A38-BAAA-A79A5F5A4AC2}" type="pres">
      <dgm:prSet presAssocID="{87727884-C2E2-4BE5-96F6-F9F3C3C93264}" presName="text4" presStyleLbl="fgAcc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869BFD-1988-44CF-BB8D-3306D3EC7328}" type="pres">
      <dgm:prSet presAssocID="{87727884-C2E2-4BE5-96F6-F9F3C3C93264}" presName="hierChild5" presStyleCnt="0"/>
      <dgm:spPr/>
    </dgm:pt>
    <dgm:pt modelId="{019A4883-C833-4E89-92E1-24AE869321A7}" type="pres">
      <dgm:prSet presAssocID="{59F4392A-46CB-4819-A369-BC9368A885E6}" presName="Name17" presStyleLbl="parChTrans1D3" presStyleIdx="2" presStyleCnt="3"/>
      <dgm:spPr/>
      <dgm:t>
        <a:bodyPr/>
        <a:lstStyle/>
        <a:p>
          <a:endParaRPr lang="en-US"/>
        </a:p>
      </dgm:t>
    </dgm:pt>
    <dgm:pt modelId="{F105C89B-D52C-4997-86EA-F7D4DC27F064}" type="pres">
      <dgm:prSet presAssocID="{F2285EF5-19B8-45FB-8360-B30599C067B9}" presName="hierRoot3" presStyleCnt="0"/>
      <dgm:spPr/>
    </dgm:pt>
    <dgm:pt modelId="{3AA1AFD7-B0D9-43C1-BFA9-150B2EA3D64F}" type="pres">
      <dgm:prSet presAssocID="{F2285EF5-19B8-45FB-8360-B30599C067B9}" presName="composite3" presStyleCnt="0"/>
      <dgm:spPr/>
    </dgm:pt>
    <dgm:pt modelId="{812151D0-7502-4AFD-B4BF-2ED045A6323E}" type="pres">
      <dgm:prSet presAssocID="{F2285EF5-19B8-45FB-8360-B30599C067B9}" presName="background3" presStyleLbl="node3" presStyleIdx="2" presStyleCnt="3"/>
      <dgm:spPr/>
    </dgm:pt>
    <dgm:pt modelId="{81018F8E-D292-4891-BC11-D924F46CB994}" type="pres">
      <dgm:prSet presAssocID="{F2285EF5-19B8-45FB-8360-B30599C067B9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31E248-3E1D-4E19-8759-DAEA54ABE696}" type="pres">
      <dgm:prSet presAssocID="{F2285EF5-19B8-45FB-8360-B30599C067B9}" presName="hierChild4" presStyleCnt="0"/>
      <dgm:spPr/>
    </dgm:pt>
    <dgm:pt modelId="{510DA1AC-77D6-423A-AED5-0D5F6A313709}" type="pres">
      <dgm:prSet presAssocID="{2C6EE8B3-0675-42B2-9103-7EA396E8FCB7}" presName="Name10" presStyleLbl="parChTrans1D2" presStyleIdx="1" presStyleCnt="2"/>
      <dgm:spPr/>
      <dgm:t>
        <a:bodyPr/>
        <a:lstStyle/>
        <a:p>
          <a:endParaRPr lang="en-US"/>
        </a:p>
      </dgm:t>
    </dgm:pt>
    <dgm:pt modelId="{490A1C78-201A-4BF7-B78B-90835D7B0B18}" type="pres">
      <dgm:prSet presAssocID="{04D1E213-724B-4DE6-B456-D0239BDE4A99}" presName="hierRoot2" presStyleCnt="0"/>
      <dgm:spPr/>
    </dgm:pt>
    <dgm:pt modelId="{3080E634-92CB-4524-976A-F7144C9140A8}" type="pres">
      <dgm:prSet presAssocID="{04D1E213-724B-4DE6-B456-D0239BDE4A99}" presName="composite2" presStyleCnt="0"/>
      <dgm:spPr/>
    </dgm:pt>
    <dgm:pt modelId="{7051F09F-A2CE-4269-B8C6-74AD76DF18FD}" type="pres">
      <dgm:prSet presAssocID="{04D1E213-724B-4DE6-B456-D0239BDE4A99}" presName="background2" presStyleLbl="node2" presStyleIdx="1" presStyleCnt="2"/>
      <dgm:spPr/>
    </dgm:pt>
    <dgm:pt modelId="{0FC83CAB-6AD4-47CF-9F3D-E26000B66E62}" type="pres">
      <dgm:prSet presAssocID="{04D1E213-724B-4DE6-B456-D0239BDE4A99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C6D64F-F4A2-4A71-A33E-2486E65432DA}" type="pres">
      <dgm:prSet presAssocID="{04D1E213-724B-4DE6-B456-D0239BDE4A99}" presName="hierChild3" presStyleCnt="0"/>
      <dgm:spPr/>
    </dgm:pt>
  </dgm:ptLst>
  <dgm:cxnLst>
    <dgm:cxn modelId="{AC8D7559-BCD4-4971-8E12-B4EBFC90A769}" srcId="{378010BB-BE76-4BF8-99DB-BD7392C761CE}" destId="{C82B1FD9-2EEB-4537-8C7C-71C9EDA76250}" srcOrd="0" destOrd="0" parTransId="{9C082BCD-32F5-49EB-A3F0-2FE64C61CAC8}" sibTransId="{5F5FA269-D50A-4E49-AFBB-2B81567F8170}"/>
    <dgm:cxn modelId="{77C0C3EE-6A92-439C-81FD-20E94284C45D}" type="presOf" srcId="{3BF76768-747F-4A7F-9CE5-5C7348180FBB}" destId="{D5877E28-C254-4295-A2A9-AA4B3C6D970A}" srcOrd="0" destOrd="0" presId="urn:microsoft.com/office/officeart/2005/8/layout/hierarchy1"/>
    <dgm:cxn modelId="{B7F819A2-5630-4C51-A0D6-57DDD31CA148}" type="presOf" srcId="{F33C3BAC-A287-48EB-A675-7E9A9105527F}" destId="{1C67DD25-BFB0-4FAA-9067-10A535444A74}" srcOrd="0" destOrd="0" presId="urn:microsoft.com/office/officeart/2005/8/layout/hierarchy1"/>
    <dgm:cxn modelId="{90CA4C6A-F6D8-4E0C-8138-136B46FFC4E8}" type="presOf" srcId="{C82B1FD9-2EEB-4537-8C7C-71C9EDA76250}" destId="{0FFC57FE-6D6A-424C-91F1-4E6916B30330}" srcOrd="0" destOrd="0" presId="urn:microsoft.com/office/officeart/2005/8/layout/hierarchy1"/>
    <dgm:cxn modelId="{E3038DDF-3EDE-4872-913C-7AA5C71F8534}" type="presOf" srcId="{378010BB-BE76-4BF8-99DB-BD7392C761CE}" destId="{E34F12F2-BE6A-48E4-B427-62D8482CF3A9}" srcOrd="0" destOrd="0" presId="urn:microsoft.com/office/officeart/2005/8/layout/hierarchy1"/>
    <dgm:cxn modelId="{521D6B2E-C348-4284-AD53-D7A7DBCE383B}" type="presOf" srcId="{EC86138C-A2B1-45BD-97DF-ACE13A4962CD}" destId="{968BDC92-14A9-4025-9281-1207D87BDF9F}" srcOrd="0" destOrd="0" presId="urn:microsoft.com/office/officeart/2005/8/layout/hierarchy1"/>
    <dgm:cxn modelId="{509CA7D6-47E4-4A65-A947-636F57BC8D25}" type="presOf" srcId="{F2285EF5-19B8-45FB-8360-B30599C067B9}" destId="{81018F8E-D292-4891-BC11-D924F46CB994}" srcOrd="0" destOrd="0" presId="urn:microsoft.com/office/officeart/2005/8/layout/hierarchy1"/>
    <dgm:cxn modelId="{7C528A8A-B135-426F-8A3B-91D292905CC2}" type="presOf" srcId="{04D1E213-724B-4DE6-B456-D0239BDE4A99}" destId="{0FC83CAB-6AD4-47CF-9F3D-E26000B66E62}" srcOrd="0" destOrd="0" presId="urn:microsoft.com/office/officeart/2005/8/layout/hierarchy1"/>
    <dgm:cxn modelId="{C841D98F-FF3B-4664-BF89-3301C674ACEB}" type="presOf" srcId="{E22401E5-2FFE-4F2C-AA02-BE54EF68DD9B}" destId="{98CC46E3-6C96-41D0-8F56-E521934F27C8}" srcOrd="0" destOrd="0" presId="urn:microsoft.com/office/officeart/2005/8/layout/hierarchy1"/>
    <dgm:cxn modelId="{844A2682-497B-4F7D-B494-AA1D2CB1CCE8}" srcId="{C82B1FD9-2EEB-4537-8C7C-71C9EDA76250}" destId="{04D1E213-724B-4DE6-B456-D0239BDE4A99}" srcOrd="1" destOrd="0" parTransId="{2C6EE8B3-0675-42B2-9103-7EA396E8FCB7}" sibTransId="{5F534DE3-DAA4-4419-B129-1248CEF54A80}"/>
    <dgm:cxn modelId="{43E33477-0C5E-459F-9AE5-B285B3ABB356}" type="presOf" srcId="{6D6A24DC-2472-41B7-BC07-680F27FFB4CE}" destId="{144E8C5D-3CE6-4656-AE34-C3A8D9C4033F}" srcOrd="0" destOrd="0" presId="urn:microsoft.com/office/officeart/2005/8/layout/hierarchy1"/>
    <dgm:cxn modelId="{87C6501C-27D2-4A6F-BD76-9C749DD2535C}" srcId="{C82B1FD9-2EEB-4537-8C7C-71C9EDA76250}" destId="{CD22C09D-223A-4913-A5BF-70E55D890939}" srcOrd="0" destOrd="0" parTransId="{56ECD306-2D75-4BA2-986A-CFFB4FDD66AE}" sibTransId="{869C9D6D-30A2-4C6C-B263-163974AD627C}"/>
    <dgm:cxn modelId="{36C38016-A7BC-4795-A6EC-54A670C31259}" srcId="{CD22C09D-223A-4913-A5BF-70E55D890939}" destId="{E22401E5-2FFE-4F2C-AA02-BE54EF68DD9B}" srcOrd="1" destOrd="0" parTransId="{EC86138C-A2B1-45BD-97DF-ACE13A4962CD}" sibTransId="{5D8EF337-46B8-4960-B6F5-60E808D77B86}"/>
    <dgm:cxn modelId="{C32D0455-0474-4BE3-B52E-2AD1B5BF46FE}" srcId="{E22401E5-2FFE-4F2C-AA02-BE54EF68DD9B}" destId="{87727884-C2E2-4BE5-96F6-F9F3C3C93264}" srcOrd="2" destOrd="0" parTransId="{F33C3BAC-A287-48EB-A675-7E9A9105527F}" sibTransId="{D690BFE0-C68E-46F5-8664-DD1A07D04E66}"/>
    <dgm:cxn modelId="{F845C1E9-37CC-42A7-AE2C-B359C44F107E}" type="presOf" srcId="{3DE76F25-D057-4A19-BBFB-288AA7C10B0D}" destId="{34FDC28E-42C0-4ADB-AAE9-CF7440592284}" srcOrd="0" destOrd="0" presId="urn:microsoft.com/office/officeart/2005/8/layout/hierarchy1"/>
    <dgm:cxn modelId="{DD8DB068-1C39-451E-9010-B7A324B7B2F6}" srcId="{CD22C09D-223A-4913-A5BF-70E55D890939}" destId="{F2285EF5-19B8-45FB-8360-B30599C067B9}" srcOrd="2" destOrd="0" parTransId="{59F4392A-46CB-4819-A369-BC9368A885E6}" sibTransId="{28108FCD-ABA2-456E-8610-0AC8B2EBBAD1}"/>
    <dgm:cxn modelId="{D9323868-8E7C-456A-8C7E-0C01EBBC1F1A}" type="presOf" srcId="{56ECD306-2D75-4BA2-986A-CFFB4FDD66AE}" destId="{6B4F8FDC-9033-4722-A442-FAAA189ADA85}" srcOrd="0" destOrd="0" presId="urn:microsoft.com/office/officeart/2005/8/layout/hierarchy1"/>
    <dgm:cxn modelId="{C62B968C-0FA6-4FBD-9A76-E808DAB30FD5}" srcId="{E22401E5-2FFE-4F2C-AA02-BE54EF68DD9B}" destId="{893374FD-48D5-45A4-AE6F-4B5F62821C9A}" srcOrd="1" destOrd="0" parTransId="{01421CEC-433C-4C19-B34C-6110B41871AF}" sibTransId="{8118CBBB-2EE9-4F68-A2EC-5B323E115F52}"/>
    <dgm:cxn modelId="{790EEBB7-F4DC-44F1-85D7-0D4941A172A5}" type="presOf" srcId="{CD22C09D-223A-4913-A5BF-70E55D890939}" destId="{AF42F0C2-CF91-4DB5-8DFA-113C6796D2F0}" srcOrd="0" destOrd="0" presId="urn:microsoft.com/office/officeart/2005/8/layout/hierarchy1"/>
    <dgm:cxn modelId="{4296AFCA-4179-4E2E-A6D5-4804FFFC272A}" type="presOf" srcId="{59F4392A-46CB-4819-A369-BC9368A885E6}" destId="{019A4883-C833-4E89-92E1-24AE869321A7}" srcOrd="0" destOrd="0" presId="urn:microsoft.com/office/officeart/2005/8/layout/hierarchy1"/>
    <dgm:cxn modelId="{99CE9FF3-8B23-4C09-9DC2-66A4BBFC1DB4}" type="presOf" srcId="{87727884-C2E2-4BE5-96F6-F9F3C3C93264}" destId="{240AB962-68A4-4A38-BAAA-A79A5F5A4AC2}" srcOrd="0" destOrd="0" presId="urn:microsoft.com/office/officeart/2005/8/layout/hierarchy1"/>
    <dgm:cxn modelId="{87311BCC-8460-44F1-9908-B3091F7138F3}" type="presOf" srcId="{893374FD-48D5-45A4-AE6F-4B5F62821C9A}" destId="{14B5B1CB-F136-4AF5-87BF-6C1604D50913}" srcOrd="0" destOrd="0" presId="urn:microsoft.com/office/officeart/2005/8/layout/hierarchy1"/>
    <dgm:cxn modelId="{75D8DFEF-F32A-4736-8DE0-11226FE6BDF1}" srcId="{CD22C09D-223A-4913-A5BF-70E55D890939}" destId="{3BF76768-747F-4A7F-9CE5-5C7348180FBB}" srcOrd="0" destOrd="0" parTransId="{BEA213FD-6EF0-4C1D-9058-03FDCE4000AC}" sibTransId="{05FCCF33-3821-4099-8CAC-EEE8FEB98101}"/>
    <dgm:cxn modelId="{C6CA9AC2-F3B7-46D1-ACB4-7CDCCD4C3A3F}" type="presOf" srcId="{BEA213FD-6EF0-4C1D-9058-03FDCE4000AC}" destId="{EDAF5C94-0DDF-4327-9A3D-57DAB107BDA2}" srcOrd="0" destOrd="0" presId="urn:microsoft.com/office/officeart/2005/8/layout/hierarchy1"/>
    <dgm:cxn modelId="{BFEA8A33-4064-4D14-B336-07E15444AFE3}" srcId="{E22401E5-2FFE-4F2C-AA02-BE54EF68DD9B}" destId="{6D6A24DC-2472-41B7-BC07-680F27FFB4CE}" srcOrd="0" destOrd="0" parTransId="{3DE76F25-D057-4A19-BBFB-288AA7C10B0D}" sibTransId="{5796F742-683C-41BE-96C7-28994F6F4C44}"/>
    <dgm:cxn modelId="{32228180-8136-4248-9843-F14B8E540E78}" type="presOf" srcId="{2C6EE8B3-0675-42B2-9103-7EA396E8FCB7}" destId="{510DA1AC-77D6-423A-AED5-0D5F6A313709}" srcOrd="0" destOrd="0" presId="urn:microsoft.com/office/officeart/2005/8/layout/hierarchy1"/>
    <dgm:cxn modelId="{D90D86C5-D508-424B-9285-C2DB49CE34D8}" type="presOf" srcId="{01421CEC-433C-4C19-B34C-6110B41871AF}" destId="{07E8F420-B7C4-481A-BC53-0BA153961B31}" srcOrd="0" destOrd="0" presId="urn:microsoft.com/office/officeart/2005/8/layout/hierarchy1"/>
    <dgm:cxn modelId="{9A83E0B4-23D0-4074-99A3-2FDDCBCB90B9}" type="presParOf" srcId="{E34F12F2-BE6A-48E4-B427-62D8482CF3A9}" destId="{07ADDCC5-E4B0-4348-A7F9-1FC6AE7200A5}" srcOrd="0" destOrd="0" presId="urn:microsoft.com/office/officeart/2005/8/layout/hierarchy1"/>
    <dgm:cxn modelId="{566E2107-047D-46B8-A2CC-F4CB48946E52}" type="presParOf" srcId="{07ADDCC5-E4B0-4348-A7F9-1FC6AE7200A5}" destId="{89A4F2C9-0EA2-4F20-9899-540D20E6770E}" srcOrd="0" destOrd="0" presId="urn:microsoft.com/office/officeart/2005/8/layout/hierarchy1"/>
    <dgm:cxn modelId="{DDF4C482-ADA8-4A44-A5F5-4CAAE3E1845E}" type="presParOf" srcId="{89A4F2C9-0EA2-4F20-9899-540D20E6770E}" destId="{B329C8DB-D3C3-418E-A2EB-683F6CCA7C81}" srcOrd="0" destOrd="0" presId="urn:microsoft.com/office/officeart/2005/8/layout/hierarchy1"/>
    <dgm:cxn modelId="{78FF7D79-925D-4552-848F-0108D3D97E9E}" type="presParOf" srcId="{89A4F2C9-0EA2-4F20-9899-540D20E6770E}" destId="{0FFC57FE-6D6A-424C-91F1-4E6916B30330}" srcOrd="1" destOrd="0" presId="urn:microsoft.com/office/officeart/2005/8/layout/hierarchy1"/>
    <dgm:cxn modelId="{A3D890A7-32C6-4FAE-A771-F70160828827}" type="presParOf" srcId="{07ADDCC5-E4B0-4348-A7F9-1FC6AE7200A5}" destId="{02A07AE3-5B0F-4367-B5C2-3EC664F91B5E}" srcOrd="1" destOrd="0" presId="urn:microsoft.com/office/officeart/2005/8/layout/hierarchy1"/>
    <dgm:cxn modelId="{104F4C9D-3B0D-4EFE-ABB7-EAFA02F233D9}" type="presParOf" srcId="{02A07AE3-5B0F-4367-B5C2-3EC664F91B5E}" destId="{6B4F8FDC-9033-4722-A442-FAAA189ADA85}" srcOrd="0" destOrd="0" presId="urn:microsoft.com/office/officeart/2005/8/layout/hierarchy1"/>
    <dgm:cxn modelId="{AB4CFA19-993D-4789-9629-552A14C40355}" type="presParOf" srcId="{02A07AE3-5B0F-4367-B5C2-3EC664F91B5E}" destId="{22A7053A-1AE8-47E6-A902-3F68EB309834}" srcOrd="1" destOrd="0" presId="urn:microsoft.com/office/officeart/2005/8/layout/hierarchy1"/>
    <dgm:cxn modelId="{98942B01-C72A-4AF7-B274-424551A448E2}" type="presParOf" srcId="{22A7053A-1AE8-47E6-A902-3F68EB309834}" destId="{ACDA8A7C-CCE4-4E74-AA8B-7D84D1E5C8FD}" srcOrd="0" destOrd="0" presId="urn:microsoft.com/office/officeart/2005/8/layout/hierarchy1"/>
    <dgm:cxn modelId="{F9DA2082-2B84-44BD-A1AD-A97FD910DB24}" type="presParOf" srcId="{ACDA8A7C-CCE4-4E74-AA8B-7D84D1E5C8FD}" destId="{D469FE74-6B6A-4441-B89A-32B838C0A8DE}" srcOrd="0" destOrd="0" presId="urn:microsoft.com/office/officeart/2005/8/layout/hierarchy1"/>
    <dgm:cxn modelId="{930BCD26-236D-46A0-A284-DEAB318A5CAC}" type="presParOf" srcId="{ACDA8A7C-CCE4-4E74-AA8B-7D84D1E5C8FD}" destId="{AF42F0C2-CF91-4DB5-8DFA-113C6796D2F0}" srcOrd="1" destOrd="0" presId="urn:microsoft.com/office/officeart/2005/8/layout/hierarchy1"/>
    <dgm:cxn modelId="{CF9D1902-2146-49C9-8FC0-9474B75E308B}" type="presParOf" srcId="{22A7053A-1AE8-47E6-A902-3F68EB309834}" destId="{EDE1BCB8-1C57-493E-8CC6-6AE3953A84A0}" srcOrd="1" destOrd="0" presId="urn:microsoft.com/office/officeart/2005/8/layout/hierarchy1"/>
    <dgm:cxn modelId="{BF87B88C-2897-426B-BBD0-B35FA607D5EE}" type="presParOf" srcId="{EDE1BCB8-1C57-493E-8CC6-6AE3953A84A0}" destId="{EDAF5C94-0DDF-4327-9A3D-57DAB107BDA2}" srcOrd="0" destOrd="0" presId="urn:microsoft.com/office/officeart/2005/8/layout/hierarchy1"/>
    <dgm:cxn modelId="{36861926-9006-4147-8811-235200B46ABC}" type="presParOf" srcId="{EDE1BCB8-1C57-493E-8CC6-6AE3953A84A0}" destId="{FD911CDF-8C1C-4F0D-8348-6E2DF12B81FB}" srcOrd="1" destOrd="0" presId="urn:microsoft.com/office/officeart/2005/8/layout/hierarchy1"/>
    <dgm:cxn modelId="{15C10C74-C07C-4355-BFF9-B6E3BFF91A67}" type="presParOf" srcId="{FD911CDF-8C1C-4F0D-8348-6E2DF12B81FB}" destId="{912B8632-10A1-4EBA-8FB4-FAFEAA7AB38E}" srcOrd="0" destOrd="0" presId="urn:microsoft.com/office/officeart/2005/8/layout/hierarchy1"/>
    <dgm:cxn modelId="{2F4C5EF6-DCE2-4E3D-BCF6-EB6957CE441E}" type="presParOf" srcId="{912B8632-10A1-4EBA-8FB4-FAFEAA7AB38E}" destId="{079474EC-4E3A-42E5-ACC0-F0D82350B4EB}" srcOrd="0" destOrd="0" presId="urn:microsoft.com/office/officeart/2005/8/layout/hierarchy1"/>
    <dgm:cxn modelId="{A1BEAF86-6771-4727-9DCF-5010DC3E408B}" type="presParOf" srcId="{912B8632-10A1-4EBA-8FB4-FAFEAA7AB38E}" destId="{D5877E28-C254-4295-A2A9-AA4B3C6D970A}" srcOrd="1" destOrd="0" presId="urn:microsoft.com/office/officeart/2005/8/layout/hierarchy1"/>
    <dgm:cxn modelId="{9584CF9E-15BB-41E0-B094-D72D8D7BE5EE}" type="presParOf" srcId="{FD911CDF-8C1C-4F0D-8348-6E2DF12B81FB}" destId="{EE4852D1-1D15-4603-86D1-FD6D7AD053A8}" srcOrd="1" destOrd="0" presId="urn:microsoft.com/office/officeart/2005/8/layout/hierarchy1"/>
    <dgm:cxn modelId="{6580D450-2457-4BCD-A8EE-A36D877AA624}" type="presParOf" srcId="{EDE1BCB8-1C57-493E-8CC6-6AE3953A84A0}" destId="{968BDC92-14A9-4025-9281-1207D87BDF9F}" srcOrd="2" destOrd="0" presId="urn:microsoft.com/office/officeart/2005/8/layout/hierarchy1"/>
    <dgm:cxn modelId="{2828EC4C-E927-42B1-AE9D-98C7F3D9C285}" type="presParOf" srcId="{EDE1BCB8-1C57-493E-8CC6-6AE3953A84A0}" destId="{A15F0741-0A9F-471D-880E-DFC5EDB5BD1F}" srcOrd="3" destOrd="0" presId="urn:microsoft.com/office/officeart/2005/8/layout/hierarchy1"/>
    <dgm:cxn modelId="{6C262CA3-17A5-4285-86F1-F84FA504F36A}" type="presParOf" srcId="{A15F0741-0A9F-471D-880E-DFC5EDB5BD1F}" destId="{6FB37AB9-0A9C-4F8F-A140-6AC46A738E77}" srcOrd="0" destOrd="0" presId="urn:microsoft.com/office/officeart/2005/8/layout/hierarchy1"/>
    <dgm:cxn modelId="{D6134318-825E-43DD-83FA-94BA14FBF784}" type="presParOf" srcId="{6FB37AB9-0A9C-4F8F-A140-6AC46A738E77}" destId="{4FECB5AE-27F9-40AC-8FA0-87A263A1F711}" srcOrd="0" destOrd="0" presId="urn:microsoft.com/office/officeart/2005/8/layout/hierarchy1"/>
    <dgm:cxn modelId="{C86DAA1A-2949-4347-9A20-F47BC6C32134}" type="presParOf" srcId="{6FB37AB9-0A9C-4F8F-A140-6AC46A738E77}" destId="{98CC46E3-6C96-41D0-8F56-E521934F27C8}" srcOrd="1" destOrd="0" presId="urn:microsoft.com/office/officeart/2005/8/layout/hierarchy1"/>
    <dgm:cxn modelId="{FD79B016-B542-4CEE-9E28-BCC620330979}" type="presParOf" srcId="{A15F0741-0A9F-471D-880E-DFC5EDB5BD1F}" destId="{2C1D87E1-AACB-44F7-8318-DB10A1FDA3A6}" srcOrd="1" destOrd="0" presId="urn:microsoft.com/office/officeart/2005/8/layout/hierarchy1"/>
    <dgm:cxn modelId="{3BFC4EE8-23CD-43AC-B5B5-A86172B9CD06}" type="presParOf" srcId="{2C1D87E1-AACB-44F7-8318-DB10A1FDA3A6}" destId="{34FDC28E-42C0-4ADB-AAE9-CF7440592284}" srcOrd="0" destOrd="0" presId="urn:microsoft.com/office/officeart/2005/8/layout/hierarchy1"/>
    <dgm:cxn modelId="{B0758A4E-A466-4266-92B7-67A69C0F3934}" type="presParOf" srcId="{2C1D87E1-AACB-44F7-8318-DB10A1FDA3A6}" destId="{A88BC8F0-E7EE-4BE5-974F-DAC8203385E8}" srcOrd="1" destOrd="0" presId="urn:microsoft.com/office/officeart/2005/8/layout/hierarchy1"/>
    <dgm:cxn modelId="{28C70C76-7B8F-4B23-8ED9-53BF551A8695}" type="presParOf" srcId="{A88BC8F0-E7EE-4BE5-974F-DAC8203385E8}" destId="{044F8227-420A-475F-BC0F-0E2CC6A25E56}" srcOrd="0" destOrd="0" presId="urn:microsoft.com/office/officeart/2005/8/layout/hierarchy1"/>
    <dgm:cxn modelId="{0F94A11F-3297-4068-AC3E-ABC11E3E4EB8}" type="presParOf" srcId="{044F8227-420A-475F-BC0F-0E2CC6A25E56}" destId="{2A4F892C-5585-45C1-AB7E-05E8250102F6}" srcOrd="0" destOrd="0" presId="urn:microsoft.com/office/officeart/2005/8/layout/hierarchy1"/>
    <dgm:cxn modelId="{5D05B6FA-52DE-4777-9E4F-C40845A03EE4}" type="presParOf" srcId="{044F8227-420A-475F-BC0F-0E2CC6A25E56}" destId="{144E8C5D-3CE6-4656-AE34-C3A8D9C4033F}" srcOrd="1" destOrd="0" presId="urn:microsoft.com/office/officeart/2005/8/layout/hierarchy1"/>
    <dgm:cxn modelId="{64AF4304-68EA-403D-A1A7-3CF352169199}" type="presParOf" srcId="{A88BC8F0-E7EE-4BE5-974F-DAC8203385E8}" destId="{1785A94E-58D1-4230-9D30-C58979457555}" srcOrd="1" destOrd="0" presId="urn:microsoft.com/office/officeart/2005/8/layout/hierarchy1"/>
    <dgm:cxn modelId="{5C717DA4-A0AC-47A2-A30B-3D3EEAE1D187}" type="presParOf" srcId="{2C1D87E1-AACB-44F7-8318-DB10A1FDA3A6}" destId="{07E8F420-B7C4-481A-BC53-0BA153961B31}" srcOrd="2" destOrd="0" presId="urn:microsoft.com/office/officeart/2005/8/layout/hierarchy1"/>
    <dgm:cxn modelId="{8B0422E9-3757-4795-BA58-C06094E16A17}" type="presParOf" srcId="{2C1D87E1-AACB-44F7-8318-DB10A1FDA3A6}" destId="{E61A311F-9057-4FF7-852A-3633F9EEACBE}" srcOrd="3" destOrd="0" presId="urn:microsoft.com/office/officeart/2005/8/layout/hierarchy1"/>
    <dgm:cxn modelId="{0A69D269-A6B5-4EA8-B95D-B1FE1530FB7D}" type="presParOf" srcId="{E61A311F-9057-4FF7-852A-3633F9EEACBE}" destId="{151DF4DF-B6FE-4221-A48C-D367729CA4BC}" srcOrd="0" destOrd="0" presId="urn:microsoft.com/office/officeart/2005/8/layout/hierarchy1"/>
    <dgm:cxn modelId="{80A35563-234F-4121-BE87-AC241126FA2D}" type="presParOf" srcId="{151DF4DF-B6FE-4221-A48C-D367729CA4BC}" destId="{4576DB0C-B326-4495-B2AE-D930A1315B91}" srcOrd="0" destOrd="0" presId="urn:microsoft.com/office/officeart/2005/8/layout/hierarchy1"/>
    <dgm:cxn modelId="{0479236F-2E7F-45F3-9E94-128C84FF0FC9}" type="presParOf" srcId="{151DF4DF-B6FE-4221-A48C-D367729CA4BC}" destId="{14B5B1CB-F136-4AF5-87BF-6C1604D50913}" srcOrd="1" destOrd="0" presId="urn:microsoft.com/office/officeart/2005/8/layout/hierarchy1"/>
    <dgm:cxn modelId="{66590B2D-DF85-4DA6-B4D7-8659DF48D1E0}" type="presParOf" srcId="{E61A311F-9057-4FF7-852A-3633F9EEACBE}" destId="{71FDB61F-29EF-44CD-8930-56B2201671AD}" srcOrd="1" destOrd="0" presId="urn:microsoft.com/office/officeart/2005/8/layout/hierarchy1"/>
    <dgm:cxn modelId="{117DE59B-D9A4-486A-A9BF-B4D558D4474F}" type="presParOf" srcId="{2C1D87E1-AACB-44F7-8318-DB10A1FDA3A6}" destId="{1C67DD25-BFB0-4FAA-9067-10A535444A74}" srcOrd="4" destOrd="0" presId="urn:microsoft.com/office/officeart/2005/8/layout/hierarchy1"/>
    <dgm:cxn modelId="{1498617E-6D1D-4AA2-8A78-7A035DF849F5}" type="presParOf" srcId="{2C1D87E1-AACB-44F7-8318-DB10A1FDA3A6}" destId="{B245B46B-F739-43FC-B9D8-5BFEC53D1D3D}" srcOrd="5" destOrd="0" presId="urn:microsoft.com/office/officeart/2005/8/layout/hierarchy1"/>
    <dgm:cxn modelId="{DD43EF9E-F1D7-4744-ABB1-EB4DCEDEB79D}" type="presParOf" srcId="{B245B46B-F739-43FC-B9D8-5BFEC53D1D3D}" destId="{52ACF518-E711-4214-A9CA-8E3B598363B4}" srcOrd="0" destOrd="0" presId="urn:microsoft.com/office/officeart/2005/8/layout/hierarchy1"/>
    <dgm:cxn modelId="{B691078C-7530-4894-9B5D-974F3CDFD37C}" type="presParOf" srcId="{52ACF518-E711-4214-A9CA-8E3B598363B4}" destId="{150D7EC0-00C1-4465-9B46-8A2CE82F9657}" srcOrd="0" destOrd="0" presId="urn:microsoft.com/office/officeart/2005/8/layout/hierarchy1"/>
    <dgm:cxn modelId="{9430F09C-1342-45B3-A95A-06EE7862FECA}" type="presParOf" srcId="{52ACF518-E711-4214-A9CA-8E3B598363B4}" destId="{240AB962-68A4-4A38-BAAA-A79A5F5A4AC2}" srcOrd="1" destOrd="0" presId="urn:microsoft.com/office/officeart/2005/8/layout/hierarchy1"/>
    <dgm:cxn modelId="{E174AB12-2816-4C1D-A7F2-4004B522D704}" type="presParOf" srcId="{B245B46B-F739-43FC-B9D8-5BFEC53D1D3D}" destId="{AA869BFD-1988-44CF-BB8D-3306D3EC7328}" srcOrd="1" destOrd="0" presId="urn:microsoft.com/office/officeart/2005/8/layout/hierarchy1"/>
    <dgm:cxn modelId="{A38CAC36-8E96-4BAD-8F7D-16CA5821E390}" type="presParOf" srcId="{EDE1BCB8-1C57-493E-8CC6-6AE3953A84A0}" destId="{019A4883-C833-4E89-92E1-24AE869321A7}" srcOrd="4" destOrd="0" presId="urn:microsoft.com/office/officeart/2005/8/layout/hierarchy1"/>
    <dgm:cxn modelId="{DC98CB21-652A-4AA3-8A70-C23CFA8FD7E6}" type="presParOf" srcId="{EDE1BCB8-1C57-493E-8CC6-6AE3953A84A0}" destId="{F105C89B-D52C-4997-86EA-F7D4DC27F064}" srcOrd="5" destOrd="0" presId="urn:microsoft.com/office/officeart/2005/8/layout/hierarchy1"/>
    <dgm:cxn modelId="{AC610A6A-43FB-473B-99EE-A46FFF186AC1}" type="presParOf" srcId="{F105C89B-D52C-4997-86EA-F7D4DC27F064}" destId="{3AA1AFD7-B0D9-43C1-BFA9-150B2EA3D64F}" srcOrd="0" destOrd="0" presId="urn:microsoft.com/office/officeart/2005/8/layout/hierarchy1"/>
    <dgm:cxn modelId="{DF4BBCA9-416C-4968-A781-E9C56D04BD5B}" type="presParOf" srcId="{3AA1AFD7-B0D9-43C1-BFA9-150B2EA3D64F}" destId="{812151D0-7502-4AFD-B4BF-2ED045A6323E}" srcOrd="0" destOrd="0" presId="urn:microsoft.com/office/officeart/2005/8/layout/hierarchy1"/>
    <dgm:cxn modelId="{1AD9FEE2-8DC1-4CE8-A038-FCE2E4888B67}" type="presParOf" srcId="{3AA1AFD7-B0D9-43C1-BFA9-150B2EA3D64F}" destId="{81018F8E-D292-4891-BC11-D924F46CB994}" srcOrd="1" destOrd="0" presId="urn:microsoft.com/office/officeart/2005/8/layout/hierarchy1"/>
    <dgm:cxn modelId="{FDB4066E-CDE5-4C2B-A0B7-A79B5ACB0402}" type="presParOf" srcId="{F105C89B-D52C-4997-86EA-F7D4DC27F064}" destId="{9631E248-3E1D-4E19-8759-DAEA54ABE696}" srcOrd="1" destOrd="0" presId="urn:microsoft.com/office/officeart/2005/8/layout/hierarchy1"/>
    <dgm:cxn modelId="{4438E5B5-2B99-431A-80A7-70803715EE93}" type="presParOf" srcId="{02A07AE3-5B0F-4367-B5C2-3EC664F91B5E}" destId="{510DA1AC-77D6-423A-AED5-0D5F6A313709}" srcOrd="2" destOrd="0" presId="urn:microsoft.com/office/officeart/2005/8/layout/hierarchy1"/>
    <dgm:cxn modelId="{F63D8528-423E-4D84-BD79-B18AD1C1983B}" type="presParOf" srcId="{02A07AE3-5B0F-4367-B5C2-3EC664F91B5E}" destId="{490A1C78-201A-4BF7-B78B-90835D7B0B18}" srcOrd="3" destOrd="0" presId="urn:microsoft.com/office/officeart/2005/8/layout/hierarchy1"/>
    <dgm:cxn modelId="{72F15BE1-5772-4B12-894A-CBBBAF1C4701}" type="presParOf" srcId="{490A1C78-201A-4BF7-B78B-90835D7B0B18}" destId="{3080E634-92CB-4524-976A-F7144C9140A8}" srcOrd="0" destOrd="0" presId="urn:microsoft.com/office/officeart/2005/8/layout/hierarchy1"/>
    <dgm:cxn modelId="{1D04C988-9441-446B-81F5-11E9C2449D35}" type="presParOf" srcId="{3080E634-92CB-4524-976A-F7144C9140A8}" destId="{7051F09F-A2CE-4269-B8C6-74AD76DF18FD}" srcOrd="0" destOrd="0" presId="urn:microsoft.com/office/officeart/2005/8/layout/hierarchy1"/>
    <dgm:cxn modelId="{53998F26-DD29-4D08-AC2E-D67DCBF36B1F}" type="presParOf" srcId="{3080E634-92CB-4524-976A-F7144C9140A8}" destId="{0FC83CAB-6AD4-47CF-9F3D-E26000B66E62}" srcOrd="1" destOrd="0" presId="urn:microsoft.com/office/officeart/2005/8/layout/hierarchy1"/>
    <dgm:cxn modelId="{5A77441C-DB95-47DE-9FB3-09D8B3467591}" type="presParOf" srcId="{490A1C78-201A-4BF7-B78B-90835D7B0B18}" destId="{B5C6D64F-F4A2-4A71-A33E-2486E65432D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0DA1AC-77D6-423A-AED5-0D5F6A313709}">
      <dsp:nvSpPr>
        <dsp:cNvPr id="0" name=""/>
        <dsp:cNvSpPr/>
      </dsp:nvSpPr>
      <dsp:spPr>
        <a:xfrm>
          <a:off x="5388681" y="1312918"/>
          <a:ext cx="1290467" cy="4533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002"/>
              </a:lnTo>
              <a:lnTo>
                <a:pt x="1290467" y="277002"/>
              </a:lnTo>
              <a:lnTo>
                <a:pt x="1290467" y="45339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9A4883-C833-4E89-92E1-24AE869321A7}">
      <dsp:nvSpPr>
        <dsp:cNvPr id="0" name=""/>
        <dsp:cNvSpPr/>
      </dsp:nvSpPr>
      <dsp:spPr>
        <a:xfrm>
          <a:off x="4351916" y="2975418"/>
          <a:ext cx="2327232" cy="553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381"/>
              </a:lnTo>
              <a:lnTo>
                <a:pt x="2327232" y="377381"/>
              </a:lnTo>
              <a:lnTo>
                <a:pt x="2327232" y="55377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67DD25-BFB0-4FAA-9067-10A535444A74}">
      <dsp:nvSpPr>
        <dsp:cNvPr id="0" name=""/>
        <dsp:cNvSpPr/>
      </dsp:nvSpPr>
      <dsp:spPr>
        <a:xfrm>
          <a:off x="4351916" y="4738296"/>
          <a:ext cx="2327232" cy="553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381"/>
              </a:lnTo>
              <a:lnTo>
                <a:pt x="2327232" y="377381"/>
              </a:lnTo>
              <a:lnTo>
                <a:pt x="2327232" y="55377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E8F420-B7C4-481A-BC53-0BA153961B31}">
      <dsp:nvSpPr>
        <dsp:cNvPr id="0" name=""/>
        <dsp:cNvSpPr/>
      </dsp:nvSpPr>
      <dsp:spPr>
        <a:xfrm>
          <a:off x="4306196" y="4738296"/>
          <a:ext cx="91440" cy="5537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5377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FDC28E-42C0-4ADB-AAE9-CF7440592284}">
      <dsp:nvSpPr>
        <dsp:cNvPr id="0" name=""/>
        <dsp:cNvSpPr/>
      </dsp:nvSpPr>
      <dsp:spPr>
        <a:xfrm>
          <a:off x="1942655" y="4738296"/>
          <a:ext cx="2409261" cy="519497"/>
        </a:xfrm>
        <a:custGeom>
          <a:avLst/>
          <a:gdLst/>
          <a:ahLst/>
          <a:cxnLst/>
          <a:rect l="0" t="0" r="0" b="0"/>
          <a:pathLst>
            <a:path>
              <a:moveTo>
                <a:pt x="2409261" y="0"/>
              </a:moveTo>
              <a:lnTo>
                <a:pt x="2409261" y="343103"/>
              </a:lnTo>
              <a:lnTo>
                <a:pt x="0" y="343103"/>
              </a:lnTo>
              <a:lnTo>
                <a:pt x="0" y="519497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8BDC92-14A9-4025-9281-1207D87BDF9F}">
      <dsp:nvSpPr>
        <dsp:cNvPr id="0" name=""/>
        <dsp:cNvSpPr/>
      </dsp:nvSpPr>
      <dsp:spPr>
        <a:xfrm>
          <a:off x="4306196" y="2975418"/>
          <a:ext cx="91440" cy="5537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5377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AF5C94-0DDF-4327-9A3D-57DAB107BDA2}">
      <dsp:nvSpPr>
        <dsp:cNvPr id="0" name=""/>
        <dsp:cNvSpPr/>
      </dsp:nvSpPr>
      <dsp:spPr>
        <a:xfrm>
          <a:off x="2024683" y="2975418"/>
          <a:ext cx="2327232" cy="553775"/>
        </a:xfrm>
        <a:custGeom>
          <a:avLst/>
          <a:gdLst/>
          <a:ahLst/>
          <a:cxnLst/>
          <a:rect l="0" t="0" r="0" b="0"/>
          <a:pathLst>
            <a:path>
              <a:moveTo>
                <a:pt x="2327232" y="0"/>
              </a:moveTo>
              <a:lnTo>
                <a:pt x="2327232" y="377381"/>
              </a:lnTo>
              <a:lnTo>
                <a:pt x="0" y="377381"/>
              </a:lnTo>
              <a:lnTo>
                <a:pt x="0" y="55377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4F8FDC-9033-4722-A442-FAAA189ADA85}">
      <dsp:nvSpPr>
        <dsp:cNvPr id="0" name=""/>
        <dsp:cNvSpPr/>
      </dsp:nvSpPr>
      <dsp:spPr>
        <a:xfrm>
          <a:off x="4351916" y="1312918"/>
          <a:ext cx="1036765" cy="453395"/>
        </a:xfrm>
        <a:custGeom>
          <a:avLst/>
          <a:gdLst/>
          <a:ahLst/>
          <a:cxnLst/>
          <a:rect l="0" t="0" r="0" b="0"/>
          <a:pathLst>
            <a:path>
              <a:moveTo>
                <a:pt x="1036765" y="0"/>
              </a:moveTo>
              <a:lnTo>
                <a:pt x="1036765" y="277002"/>
              </a:lnTo>
              <a:lnTo>
                <a:pt x="0" y="277002"/>
              </a:lnTo>
              <a:lnTo>
                <a:pt x="0" y="45339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29C8DB-D3C3-418E-A2EB-683F6CCA7C81}">
      <dsp:nvSpPr>
        <dsp:cNvPr id="0" name=""/>
        <dsp:cNvSpPr/>
      </dsp:nvSpPr>
      <dsp:spPr>
        <a:xfrm>
          <a:off x="4436632" y="103815"/>
          <a:ext cx="1904099" cy="12091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FC57FE-6D6A-424C-91F1-4E6916B30330}">
      <dsp:nvSpPr>
        <dsp:cNvPr id="0" name=""/>
        <dsp:cNvSpPr/>
      </dsp:nvSpPr>
      <dsp:spPr>
        <a:xfrm>
          <a:off x="4648198" y="304803"/>
          <a:ext cx="1904099" cy="12091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XXXXXX, </a:t>
          </a:r>
          <a:r>
            <a:rPr lang="en-US" sz="1100" kern="1200" dirty="0" smtClean="0"/>
            <a:t>Executive VP – MSBU Head</a:t>
          </a:r>
          <a:endParaRPr lang="en-US" sz="1100" kern="1200" dirty="0"/>
        </a:p>
      </dsp:txBody>
      <dsp:txXfrm>
        <a:off x="4683611" y="340216"/>
        <a:ext cx="1833273" cy="1138277"/>
      </dsp:txXfrm>
    </dsp:sp>
    <dsp:sp modelId="{D469FE74-6B6A-4441-B89A-32B838C0A8DE}">
      <dsp:nvSpPr>
        <dsp:cNvPr id="0" name=""/>
        <dsp:cNvSpPr/>
      </dsp:nvSpPr>
      <dsp:spPr>
        <a:xfrm>
          <a:off x="3399866" y="1766314"/>
          <a:ext cx="1904099" cy="120910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42F0C2-CF91-4DB5-8DFA-113C6796D2F0}">
      <dsp:nvSpPr>
        <dsp:cNvPr id="0" name=""/>
        <dsp:cNvSpPr/>
      </dsp:nvSpPr>
      <dsp:spPr>
        <a:xfrm>
          <a:off x="3611433" y="1967303"/>
          <a:ext cx="1904099" cy="12091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XXXXXX, </a:t>
          </a:r>
          <a:r>
            <a:rPr lang="en-US" sz="1100" kern="1200" dirty="0" smtClean="0"/>
            <a:t>VP - Delivery Head for MSBU</a:t>
          </a:r>
          <a:endParaRPr lang="en-US" sz="1100" kern="1200" dirty="0"/>
        </a:p>
      </dsp:txBody>
      <dsp:txXfrm>
        <a:off x="3646846" y="2002716"/>
        <a:ext cx="1833273" cy="1138277"/>
      </dsp:txXfrm>
    </dsp:sp>
    <dsp:sp modelId="{079474EC-4E3A-42E5-ACC0-F0D82350B4EB}">
      <dsp:nvSpPr>
        <dsp:cNvPr id="0" name=""/>
        <dsp:cNvSpPr/>
      </dsp:nvSpPr>
      <dsp:spPr>
        <a:xfrm>
          <a:off x="1072634" y="3529193"/>
          <a:ext cx="1904099" cy="120910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77E28-C254-4295-A2A9-AA4B3C6D970A}">
      <dsp:nvSpPr>
        <dsp:cNvPr id="0" name=""/>
        <dsp:cNvSpPr/>
      </dsp:nvSpPr>
      <dsp:spPr>
        <a:xfrm>
          <a:off x="1284200" y="3730181"/>
          <a:ext cx="1904099" cy="12091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XXXXXX</a:t>
          </a:r>
          <a:r>
            <a:rPr lang="en-US" sz="1100" kern="1200" dirty="0" smtClean="0"/>
            <a:t/>
          </a:r>
          <a:br>
            <a:rPr lang="en-US" sz="1100" kern="1200" dirty="0" smtClean="0"/>
          </a:br>
          <a:r>
            <a:rPr lang="en-US" sz="1100" kern="1200" dirty="0" smtClean="0"/>
            <a:t>Technical Director,</a:t>
          </a:r>
          <a:br>
            <a:rPr lang="en-US" sz="1100" kern="1200" dirty="0" smtClean="0"/>
          </a:br>
          <a:r>
            <a:rPr lang="en-US" sz="1100" kern="1200" dirty="0" smtClean="0"/>
            <a:t>Pune, IN</a:t>
          </a:r>
          <a:endParaRPr lang="en-US" sz="1100" kern="1200" dirty="0"/>
        </a:p>
      </dsp:txBody>
      <dsp:txXfrm>
        <a:off x="1319613" y="3765594"/>
        <a:ext cx="1833273" cy="1138277"/>
      </dsp:txXfrm>
    </dsp:sp>
    <dsp:sp modelId="{4FECB5AE-27F9-40AC-8FA0-87A263A1F711}">
      <dsp:nvSpPr>
        <dsp:cNvPr id="0" name=""/>
        <dsp:cNvSpPr/>
      </dsp:nvSpPr>
      <dsp:spPr>
        <a:xfrm>
          <a:off x="3399866" y="3529193"/>
          <a:ext cx="1904099" cy="120910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CC46E3-6C96-41D0-8F56-E521934F27C8}">
      <dsp:nvSpPr>
        <dsp:cNvPr id="0" name=""/>
        <dsp:cNvSpPr/>
      </dsp:nvSpPr>
      <dsp:spPr>
        <a:xfrm>
          <a:off x="3611433" y="3730181"/>
          <a:ext cx="1904099" cy="12091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XXXXXXTechnical</a:t>
          </a:r>
          <a:r>
            <a:rPr lang="en-US" sz="1100" kern="1200" dirty="0" smtClean="0"/>
            <a:t> </a:t>
          </a:r>
          <a:r>
            <a:rPr lang="en-US" sz="1100" kern="1200" dirty="0" smtClean="0"/>
            <a:t>Director,</a:t>
          </a:r>
          <a:br>
            <a:rPr lang="en-US" sz="1100" kern="1200" dirty="0" smtClean="0"/>
          </a:br>
          <a:r>
            <a:rPr lang="en-US" sz="1100" kern="1200" dirty="0" smtClean="0"/>
            <a:t>USA</a:t>
          </a:r>
          <a:endParaRPr lang="en-US" sz="1100" kern="1200" dirty="0"/>
        </a:p>
      </dsp:txBody>
      <dsp:txXfrm>
        <a:off x="3646846" y="3765594"/>
        <a:ext cx="1833273" cy="1138277"/>
      </dsp:txXfrm>
    </dsp:sp>
    <dsp:sp modelId="{2A4F892C-5585-45C1-AB7E-05E8250102F6}">
      <dsp:nvSpPr>
        <dsp:cNvPr id="0" name=""/>
        <dsp:cNvSpPr/>
      </dsp:nvSpPr>
      <dsp:spPr>
        <a:xfrm>
          <a:off x="990605" y="5257794"/>
          <a:ext cx="1904099" cy="120910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4E8C5D-3CE6-4656-AE34-C3A8D9C4033F}">
      <dsp:nvSpPr>
        <dsp:cNvPr id="0" name=""/>
        <dsp:cNvSpPr/>
      </dsp:nvSpPr>
      <dsp:spPr>
        <a:xfrm>
          <a:off x="1202172" y="5458782"/>
          <a:ext cx="1904099" cy="1209103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/>
              </a:solidFill>
            </a:rPr>
            <a:t>XXXXXX Test </a:t>
          </a:r>
          <a:r>
            <a:rPr lang="en-US" sz="1400" b="1" kern="1200" dirty="0" smtClean="0">
              <a:solidFill>
                <a:schemeClr val="bg1"/>
              </a:solidFill>
            </a:rPr>
            <a:t>Lead</a:t>
          </a:r>
          <a:endParaRPr lang="en-US" sz="1400" b="1" kern="1200" dirty="0">
            <a:solidFill>
              <a:schemeClr val="bg1"/>
            </a:solidFill>
          </a:endParaRPr>
        </a:p>
      </dsp:txBody>
      <dsp:txXfrm>
        <a:off x="1237585" y="5494195"/>
        <a:ext cx="1833273" cy="1138277"/>
      </dsp:txXfrm>
    </dsp:sp>
    <dsp:sp modelId="{4576DB0C-B326-4495-B2AE-D930A1315B91}">
      <dsp:nvSpPr>
        <dsp:cNvPr id="0" name=""/>
        <dsp:cNvSpPr/>
      </dsp:nvSpPr>
      <dsp:spPr>
        <a:xfrm>
          <a:off x="3399866" y="5292072"/>
          <a:ext cx="1904099" cy="120910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B5B1CB-F136-4AF5-87BF-6C1604D50913}">
      <dsp:nvSpPr>
        <dsp:cNvPr id="0" name=""/>
        <dsp:cNvSpPr/>
      </dsp:nvSpPr>
      <dsp:spPr>
        <a:xfrm>
          <a:off x="3611433" y="5493060"/>
          <a:ext cx="1904099" cy="1209103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>
              <a:solidFill>
                <a:schemeClr val="tx1"/>
              </a:solidFill>
            </a:rPr>
            <a:t>XXXXXXX</a:t>
          </a:r>
          <a:endParaRPr lang="en-US" sz="1100" b="0" kern="1200" dirty="0" smtClean="0">
            <a:solidFill>
              <a:schemeClr val="tx1"/>
            </a:solidFill>
          </a:endParaRP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>
              <a:solidFill>
                <a:schemeClr val="tx1"/>
              </a:solidFill>
            </a:rPr>
            <a:t>Technical Lead- SDET</a:t>
          </a:r>
          <a:endParaRPr lang="en-US" sz="1100" b="0" kern="1200" dirty="0">
            <a:solidFill>
              <a:schemeClr val="tx1"/>
            </a:solidFill>
          </a:endParaRPr>
        </a:p>
      </dsp:txBody>
      <dsp:txXfrm>
        <a:off x="3646846" y="5528473"/>
        <a:ext cx="1833273" cy="1138277"/>
      </dsp:txXfrm>
    </dsp:sp>
    <dsp:sp modelId="{150D7EC0-00C1-4465-9B46-8A2CE82F9657}">
      <dsp:nvSpPr>
        <dsp:cNvPr id="0" name=""/>
        <dsp:cNvSpPr/>
      </dsp:nvSpPr>
      <dsp:spPr>
        <a:xfrm>
          <a:off x="5727099" y="5292072"/>
          <a:ext cx="1904099" cy="120910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0AB962-68A4-4A38-BAAA-A79A5F5A4AC2}">
      <dsp:nvSpPr>
        <dsp:cNvPr id="0" name=""/>
        <dsp:cNvSpPr/>
      </dsp:nvSpPr>
      <dsp:spPr>
        <a:xfrm>
          <a:off x="5938666" y="5493060"/>
          <a:ext cx="1904099" cy="12091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XXXXXXTechnical</a:t>
          </a:r>
          <a:r>
            <a:rPr lang="en-US" sz="1100" kern="1200" dirty="0" smtClean="0"/>
            <a:t> </a:t>
          </a:r>
          <a:r>
            <a:rPr lang="en-US" sz="1100" kern="1200" dirty="0" smtClean="0"/>
            <a:t>Lead</a:t>
          </a:r>
          <a:endParaRPr lang="en-US" sz="1100" kern="1200" dirty="0"/>
        </a:p>
      </dsp:txBody>
      <dsp:txXfrm>
        <a:off x="5974079" y="5528473"/>
        <a:ext cx="1833273" cy="1138277"/>
      </dsp:txXfrm>
    </dsp:sp>
    <dsp:sp modelId="{812151D0-7502-4AFD-B4BF-2ED045A6323E}">
      <dsp:nvSpPr>
        <dsp:cNvPr id="0" name=""/>
        <dsp:cNvSpPr/>
      </dsp:nvSpPr>
      <dsp:spPr>
        <a:xfrm>
          <a:off x="5727099" y="3529193"/>
          <a:ext cx="1904099" cy="120910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018F8E-D292-4891-BC11-D924F46CB994}">
      <dsp:nvSpPr>
        <dsp:cNvPr id="0" name=""/>
        <dsp:cNvSpPr/>
      </dsp:nvSpPr>
      <dsp:spPr>
        <a:xfrm>
          <a:off x="5938666" y="3730181"/>
          <a:ext cx="1904099" cy="12091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XXXXXXX Technical </a:t>
          </a:r>
          <a:r>
            <a:rPr lang="en-US" sz="1100" kern="1200" dirty="0" smtClean="0"/>
            <a:t>Director,</a:t>
          </a:r>
          <a:br>
            <a:rPr lang="en-US" sz="1100" kern="1200" dirty="0" smtClean="0"/>
          </a:br>
          <a:r>
            <a:rPr lang="en-US" sz="1100" kern="1200" dirty="0" smtClean="0"/>
            <a:t>Hyderabad, IN</a:t>
          </a:r>
          <a:endParaRPr lang="en-US" sz="1100" kern="1200" dirty="0"/>
        </a:p>
      </dsp:txBody>
      <dsp:txXfrm>
        <a:off x="5974079" y="3765594"/>
        <a:ext cx="1833273" cy="1138277"/>
      </dsp:txXfrm>
    </dsp:sp>
    <dsp:sp modelId="{7051F09F-A2CE-4269-B8C6-74AD76DF18FD}">
      <dsp:nvSpPr>
        <dsp:cNvPr id="0" name=""/>
        <dsp:cNvSpPr/>
      </dsp:nvSpPr>
      <dsp:spPr>
        <a:xfrm>
          <a:off x="5727099" y="1766314"/>
          <a:ext cx="1904099" cy="120910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C83CAB-6AD4-47CF-9F3D-E26000B66E62}">
      <dsp:nvSpPr>
        <dsp:cNvPr id="0" name=""/>
        <dsp:cNvSpPr/>
      </dsp:nvSpPr>
      <dsp:spPr>
        <a:xfrm>
          <a:off x="5938666" y="1967303"/>
          <a:ext cx="1904099" cy="12091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XXXXXX, </a:t>
          </a:r>
          <a:r>
            <a:rPr lang="en-US" sz="1100" kern="1200" dirty="0" smtClean="0"/>
            <a:t>GM – Sales Head </a:t>
          </a:r>
          <a:endParaRPr lang="en-US" sz="1100" kern="1200" dirty="0"/>
        </a:p>
      </dsp:txBody>
      <dsp:txXfrm>
        <a:off x="5974079" y="2002716"/>
        <a:ext cx="1833273" cy="11382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9CF23-1E2D-4543-A9F8-A89B98C073FF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D066-3130-4F68-B416-1BD9702B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9CF23-1E2D-4543-A9F8-A89B98C073FF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D066-3130-4F68-B416-1BD9702B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80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9CF23-1E2D-4543-A9F8-A89B98C073FF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D066-3130-4F68-B416-1BD9702B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09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9CF23-1E2D-4543-A9F8-A89B98C073FF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D066-3130-4F68-B416-1BD9702B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5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9CF23-1E2D-4543-A9F8-A89B98C073FF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D066-3130-4F68-B416-1BD9702B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53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9CF23-1E2D-4543-A9F8-A89B98C073FF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D066-3130-4F68-B416-1BD9702B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96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9CF23-1E2D-4543-A9F8-A89B98C073FF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D066-3130-4F68-B416-1BD9702B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70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9CF23-1E2D-4543-A9F8-A89B98C073FF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D066-3130-4F68-B416-1BD9702B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5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9CF23-1E2D-4543-A9F8-A89B98C073FF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D066-3130-4F68-B416-1BD9702B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1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9CF23-1E2D-4543-A9F8-A89B98C073FF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D066-3130-4F68-B416-1BD9702B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3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9CF23-1E2D-4543-A9F8-A89B98C073FF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D066-3130-4F68-B416-1BD9702B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32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9CF23-1E2D-4543-A9F8-A89B98C073FF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6D066-3130-4F68-B416-1BD9702B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6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56572568"/>
              </p:ext>
            </p:extLst>
          </p:nvPr>
        </p:nvGraphicFramePr>
        <p:xfrm>
          <a:off x="0" y="0"/>
          <a:ext cx="8915400" cy="670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148988" y="195618"/>
            <a:ext cx="2365612" cy="1937982"/>
            <a:chOff x="304800" y="228600"/>
            <a:chExt cx="2514600" cy="2057400"/>
          </a:xfrm>
        </p:grpSpPr>
        <p:sp>
          <p:nvSpPr>
            <p:cNvPr id="5" name="Rectangle 4"/>
            <p:cNvSpPr/>
            <p:nvPr/>
          </p:nvSpPr>
          <p:spPr>
            <a:xfrm>
              <a:off x="304800" y="228600"/>
              <a:ext cx="2514600" cy="914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srgbClr val="C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Organization Structure</a:t>
              </a:r>
              <a:br>
                <a:rPr lang="en-US" b="1" dirty="0" smtClean="0"/>
              </a:br>
              <a:r>
                <a:rPr lang="en-US" b="1" dirty="0" smtClean="0"/>
                <a:t>(Mindtree, MSBU)</a:t>
              </a:r>
              <a:endParaRPr lang="en-US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04800" y="1143000"/>
              <a:ext cx="25146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srgbClr val="C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b="1" dirty="0" smtClean="0">
                  <a:solidFill>
                    <a:schemeClr val="bg2">
                      <a:lumMod val="50000"/>
                    </a:schemeClr>
                  </a:solidFill>
                </a:rPr>
                <a:t>Note that this Org. Chart depicts</a:t>
              </a:r>
              <a:r>
                <a:rPr lang="en-US" sz="1400" dirty="0" smtClean="0">
                  <a:solidFill>
                    <a:schemeClr val="bg1"/>
                  </a:solidFill>
                </a:rPr>
                <a:t> </a:t>
              </a:r>
              <a:r>
                <a:rPr lang="en-US" sz="1400" b="1" dirty="0" smtClean="0">
                  <a:solidFill>
                    <a:srgbClr val="00B0F0"/>
                  </a:solidFill>
                </a:rPr>
                <a:t>XXXXXXXX’s </a:t>
              </a:r>
              <a:r>
                <a:rPr lang="en-US" sz="1400" b="1" dirty="0" smtClean="0">
                  <a:solidFill>
                    <a:schemeClr val="bg2">
                      <a:lumMod val="50000"/>
                    </a:schemeClr>
                  </a:solidFill>
                </a:rPr>
                <a:t>reporting hierarchy and is NOT the complete MSBU Organizational Structure.</a:t>
              </a:r>
              <a:endParaRPr lang="en-US" sz="14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393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59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Ashwin</dc:creator>
  <cp:lastModifiedBy>Ijas Abdulla(Associate)</cp:lastModifiedBy>
  <cp:revision>33</cp:revision>
  <dcterms:created xsi:type="dcterms:W3CDTF">2012-08-08T22:35:19Z</dcterms:created>
  <dcterms:modified xsi:type="dcterms:W3CDTF">2015-06-19T11:51:02Z</dcterms:modified>
</cp:coreProperties>
</file>