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525198" y="187313"/>
            <a:ext cx="46864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Calibri" pitchFamily="34" charset="0"/>
              </a:rPr>
              <a:t>Vittal </a:t>
            </a:r>
            <a:r>
              <a:rPr lang="en-US" sz="2000" b="1" dirty="0" err="1" smtClean="0">
                <a:solidFill>
                  <a:srgbClr val="000099"/>
                </a:solidFill>
                <a:latin typeface="Calibri" pitchFamily="34" charset="0"/>
              </a:rPr>
              <a:t>Keshav</a:t>
            </a:r>
            <a:r>
              <a:rPr lang="en-US" sz="2000" b="1" dirty="0" smtClean="0">
                <a:solidFill>
                  <a:srgbClr val="000099"/>
                </a:solidFill>
                <a:latin typeface="Calibri" pitchFamily="34" charset="0"/>
              </a:rPr>
              <a:t> Kamkar</a:t>
            </a:r>
            <a:endParaRPr lang="en-US" sz="2000" b="1" dirty="0" smtClean="0">
              <a:solidFill>
                <a:srgbClr val="000099"/>
              </a:solidFill>
              <a:effectLst/>
              <a:latin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</a:rPr>
              <a:t>Module Lead</a:t>
            </a:r>
            <a:r>
              <a:rPr lang="en-US" sz="1400" b="1" dirty="0"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effectLst/>
                <a:latin typeface="Calibri" pitchFamily="34" charset="0"/>
              </a:rPr>
              <a:t>Mindtree </a:t>
            </a:r>
            <a:r>
              <a:rPr lang="en-US" sz="1400" b="1" dirty="0">
                <a:solidFill>
                  <a:schemeClr val="tx1"/>
                </a:solidFill>
                <a:effectLst/>
                <a:latin typeface="Calibri" pitchFamily="34" charset="0"/>
              </a:rPr>
              <a:t>Ltd</a:t>
            </a:r>
            <a:endParaRPr lang="en-US" sz="1400" b="1" dirty="0">
              <a:solidFill>
                <a:srgbClr val="000099"/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6417" y="1334541"/>
            <a:ext cx="3226247" cy="65556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/>
                <a:latin typeface="Calibri" pitchFamily="34" charset="0"/>
              </a:rPr>
              <a:t>Education</a:t>
            </a:r>
          </a:p>
          <a:p>
            <a:pPr marL="233363" indent="-233363">
              <a:lnSpc>
                <a:spcPct val="15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100" dirty="0" smtClean="0">
                <a:latin typeface="Calibri" pitchFamily="34" charset="0"/>
              </a:rPr>
              <a:t>Bachelor Of Engineering(Electronics and Communication)</a:t>
            </a:r>
            <a:endParaRPr lang="en-US" sz="1100" dirty="0">
              <a:latin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alibri" pitchFamily="34" charset="0"/>
              </a:rPr>
              <a:t>Experience</a:t>
            </a:r>
          </a:p>
          <a:p>
            <a:pPr marL="233363" indent="-233363">
              <a:lnSpc>
                <a:spcPct val="15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100" dirty="0">
                <a:latin typeface="Calibri" pitchFamily="34" charset="0"/>
              </a:rPr>
              <a:t>6</a:t>
            </a:r>
            <a:r>
              <a:rPr lang="en-US" sz="1100" dirty="0" smtClean="0">
                <a:latin typeface="Calibri" pitchFamily="34" charset="0"/>
              </a:rPr>
              <a:t>+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 years of experience in IT industry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latin typeface="Calibri" pitchFamily="34" charset="0"/>
              </a:rPr>
              <a:t>Strengths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Experience </a:t>
            </a:r>
            <a:r>
              <a:rPr lang="en-US" sz="1050" dirty="0"/>
              <a:t>in Software Application </a:t>
            </a:r>
            <a:r>
              <a:rPr lang="en-US" sz="1050" dirty="0" smtClean="0"/>
              <a:t>Development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Experience </a:t>
            </a:r>
            <a:r>
              <a:rPr lang="en-US" sz="1050" dirty="0"/>
              <a:t>in the areas of </a:t>
            </a:r>
            <a:r>
              <a:rPr lang="en-US" sz="1050" dirty="0" smtClean="0"/>
              <a:t>Analysis, Design, </a:t>
            </a:r>
            <a:r>
              <a:rPr lang="en-US" sz="1050" dirty="0"/>
              <a:t>Coding and testing Software Applications</a:t>
            </a:r>
            <a:r>
              <a:rPr lang="en-US" sz="1050" dirty="0" smtClean="0"/>
              <a:t>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Hard working and dedicated team player with high great sense of responsibility</a:t>
            </a:r>
            <a:r>
              <a:rPr lang="en-US" sz="1050" dirty="0" smtClean="0"/>
              <a:t>.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Worked </a:t>
            </a:r>
            <a:r>
              <a:rPr lang="en-US" sz="1050" dirty="0" smtClean="0"/>
              <a:t>on MEAN (MongoDB,ExpressJS,AngularJS and NodeJS) and Jade </a:t>
            </a:r>
            <a:r>
              <a:rPr lang="en-US" sz="1050" dirty="0"/>
              <a:t>t</a:t>
            </a:r>
            <a:r>
              <a:rPr lang="en-US" sz="1050" dirty="0" smtClean="0"/>
              <a:t>emplate engine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Worked  on AngularJS with REST based web app.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Have </a:t>
            </a:r>
            <a:r>
              <a:rPr lang="en-US" sz="1050" dirty="0"/>
              <a:t>good expertise in HTML and </a:t>
            </a:r>
            <a:r>
              <a:rPr lang="en-US" sz="1050" dirty="0" smtClean="0"/>
              <a:t>HTML5, </a:t>
            </a:r>
            <a:r>
              <a:rPr lang="en-US" sz="1050" dirty="0" err="1" smtClean="0"/>
              <a:t>Javascript</a:t>
            </a:r>
            <a:r>
              <a:rPr lang="en-US" sz="1050" dirty="0" smtClean="0"/>
              <a:t>, </a:t>
            </a:r>
            <a:r>
              <a:rPr lang="en-US" sz="1050" dirty="0" err="1" smtClean="0"/>
              <a:t>Jquery</a:t>
            </a:r>
            <a:r>
              <a:rPr lang="en-US" sz="1050" dirty="0" smtClean="0"/>
              <a:t>, CSS, CSS3, Bootstrap, Foundation CSS,MYSQL, JSON, XML,  </a:t>
            </a:r>
            <a:r>
              <a:rPr lang="en-US" sz="1050" dirty="0"/>
              <a:t>AJAX </a:t>
            </a:r>
            <a:endParaRPr lang="en-US" sz="1050" dirty="0" smtClean="0"/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Knowledge on </a:t>
            </a:r>
            <a:r>
              <a:rPr lang="en-US" sz="1050" dirty="0" smtClean="0"/>
              <a:t>CSS pre processor like LESS ,SASS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Experience in </a:t>
            </a:r>
            <a:r>
              <a:rPr lang="en-US" sz="1050" dirty="0" smtClean="0"/>
              <a:t>AngularJS,Backbone.js and its dependencies </a:t>
            </a:r>
            <a:endParaRPr lang="en-US" sz="1050" dirty="0"/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Worked on AngularJS and NODE.JS  in SPA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>
                <a:latin typeface="Calibri" pitchFamily="34" charset="0"/>
              </a:rPr>
              <a:t>Well-versed with REST based </a:t>
            </a:r>
            <a:r>
              <a:rPr lang="en-GB" sz="1050" dirty="0" smtClean="0">
                <a:latin typeface="Calibri" pitchFamily="34" charset="0"/>
              </a:rPr>
              <a:t>web application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 smtClean="0">
                <a:latin typeface="Calibri" pitchFamily="34" charset="0"/>
              </a:rPr>
              <a:t>Worked with engineering tools such as  </a:t>
            </a:r>
            <a:r>
              <a:rPr lang="en-GB" sz="1050" dirty="0" err="1" smtClean="0">
                <a:latin typeface="Calibri" pitchFamily="34" charset="0"/>
              </a:rPr>
              <a:t>Gulp,Grunt,Bower</a:t>
            </a:r>
            <a:r>
              <a:rPr lang="en-GB" sz="1050" dirty="0" smtClean="0">
                <a:latin typeface="Calibri" pitchFamily="34" charset="0"/>
              </a:rPr>
              <a:t>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Knowledge on Unit </a:t>
            </a:r>
            <a:r>
              <a:rPr lang="en-US" sz="1050" dirty="0" smtClean="0"/>
              <a:t>Testing </a:t>
            </a:r>
            <a:r>
              <a:rPr lang="en-US" sz="1050" dirty="0"/>
              <a:t>frameworks Mocha &amp; </a:t>
            </a:r>
            <a:r>
              <a:rPr lang="en-US" sz="1050" dirty="0" smtClean="0"/>
              <a:t>Chai, </a:t>
            </a:r>
            <a:r>
              <a:rPr lang="en-US" sz="1050" dirty="0" err="1" smtClean="0"/>
              <a:t>Jasime</a:t>
            </a:r>
            <a:r>
              <a:rPr lang="en-US" sz="1050" dirty="0" smtClean="0"/>
              <a:t> and Karma</a:t>
            </a:r>
            <a:endParaRPr lang="en-GB" sz="1050" dirty="0" smtClean="0">
              <a:latin typeface="Calibri" pitchFamily="34" charset="0"/>
            </a:endParaRP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 smtClean="0">
                <a:latin typeface="Calibri" pitchFamily="34" charset="0"/>
              </a:rPr>
              <a:t>Have great experience with popular </a:t>
            </a:r>
            <a:r>
              <a:rPr lang="en-GB" sz="1050" dirty="0" err="1" smtClean="0">
                <a:latin typeface="Calibri" pitchFamily="34" charset="0"/>
              </a:rPr>
              <a:t>Javascript</a:t>
            </a:r>
            <a:r>
              <a:rPr lang="en-GB" sz="1050" dirty="0" smtClean="0">
                <a:latin typeface="Calibri" pitchFamily="34" charset="0"/>
              </a:rPr>
              <a:t> libraries (</a:t>
            </a:r>
            <a:r>
              <a:rPr lang="en-GB" sz="1050" dirty="0" err="1" smtClean="0">
                <a:latin typeface="Calibri" pitchFamily="34" charset="0"/>
              </a:rPr>
              <a:t>HandsonTableJS,DropZoneJS</a:t>
            </a:r>
            <a:r>
              <a:rPr lang="en-GB" sz="1050" dirty="0" smtClean="0">
                <a:latin typeface="Calibri" pitchFamily="34" charset="0"/>
              </a:rPr>
              <a:t> and </a:t>
            </a:r>
            <a:r>
              <a:rPr lang="en-GB" sz="1050" dirty="0" err="1" smtClean="0">
                <a:latin typeface="Calibri" pitchFamily="34" charset="0"/>
              </a:rPr>
              <a:t>etc</a:t>
            </a:r>
            <a:r>
              <a:rPr lang="en-GB" sz="1050" dirty="0" smtClean="0">
                <a:latin typeface="Calibri" pitchFamily="34" charset="0"/>
              </a:rPr>
              <a:t>)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Good </a:t>
            </a:r>
            <a:r>
              <a:rPr lang="en-US" sz="1050" dirty="0"/>
              <a:t>Experience in boosting up performance of website </a:t>
            </a:r>
            <a:r>
              <a:rPr lang="en-US" sz="1050" dirty="0" smtClean="0"/>
              <a:t>by some popular technics </a:t>
            </a:r>
            <a:endParaRPr lang="en-US" sz="1050" dirty="0"/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GB" sz="1050" dirty="0" smtClean="0">
              <a:latin typeface="Calibri" pitchFamily="34" charset="0"/>
            </a:endParaRP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US" sz="1050" dirty="0">
              <a:latin typeface="Calibri" pitchFamily="34" charset="0"/>
            </a:endParaRP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US" sz="1050" dirty="0"/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100" dirty="0"/>
              <a:t> </a:t>
            </a:r>
          </a:p>
          <a:p>
            <a:pPr marL="233363" indent="-233363">
              <a:lnSpc>
                <a:spcPct val="12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tabLst>
                <a:tab pos="60325" algn="l"/>
              </a:tabLst>
              <a:defRPr/>
            </a:pPr>
            <a:endParaRPr lang="en-GB" sz="1000" dirty="0" smtClean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662860" y="1024762"/>
            <a:ext cx="0" cy="5841170"/>
          </a:xfrm>
          <a:prstGeom prst="line">
            <a:avLst/>
          </a:prstGeom>
          <a:noFill/>
          <a:ln w="28575" cap="flat" cmpd="sng" algn="ctr">
            <a:solidFill>
              <a:srgbClr val="677F34">
                <a:alpha val="1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39059" y="1147860"/>
            <a:ext cx="8105775" cy="66736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indent="-174625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latin typeface="Calibri" pitchFamily="34" charset="0"/>
              </a:rPr>
              <a:t>Relevant </a:t>
            </a:r>
            <a:r>
              <a:rPr lang="en-US" sz="1200" b="1" dirty="0" smtClean="0">
                <a:solidFill>
                  <a:srgbClr val="000099"/>
                </a:solidFill>
                <a:latin typeface="Calibri" pitchFamily="34" charset="0"/>
              </a:rPr>
              <a:t>Experience</a:t>
            </a:r>
          </a:p>
          <a:p>
            <a:pPr indent="-174625">
              <a:spcBef>
                <a:spcPct val="50000"/>
              </a:spcBef>
              <a:defRPr/>
            </a:pPr>
            <a:endParaRPr lang="en-US" sz="1200" b="1" dirty="0">
              <a:solidFill>
                <a:srgbClr val="000099"/>
              </a:solidFill>
              <a:latin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Capable of handling the team as a module lead.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Worked with Agile and Scrum SDLCs 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on SPA(Single Page Application) development using client side MVCs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Expertise in conversion from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PSD,PDF wireframes to respective pixel perfect HTML pages.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Expertise in </a:t>
            </a:r>
            <a:r>
              <a:rPr lang="en-US" sz="1100" dirty="0" smtClean="0"/>
              <a:t>fixed, liquid, responsive and single page application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Design and develop visually appealing UI screens and UI layout for corporate web sites and portals of large-scale web applications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Expertise in fixing cross browser compatibility issues.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Trouble shooting, Problem solving &amp; debugging </a:t>
            </a:r>
            <a:r>
              <a:rPr lang="en-US" sz="1100" dirty="0" smtClean="0"/>
              <a:t>capabilities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Have capability to explore, analyze and debug the maintenance </a:t>
            </a:r>
            <a:r>
              <a:rPr lang="en-US" sz="1100" dirty="0" smtClean="0"/>
              <a:t>the code </a:t>
            </a:r>
            <a:r>
              <a:rPr lang="en-US" sz="1100" dirty="0"/>
              <a:t>bases which we got from third </a:t>
            </a:r>
            <a:r>
              <a:rPr lang="en-US" sz="1100" dirty="0" smtClean="0"/>
              <a:t>party </a:t>
            </a:r>
            <a:r>
              <a:rPr lang="en-US" sz="1100" dirty="0"/>
              <a:t>vendors.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Ensuring website quality, performance, reliability and SEO friendly </a:t>
            </a:r>
            <a:r>
              <a:rPr lang="en-US" sz="1100" dirty="0" smtClean="0"/>
              <a:t>coding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Review work and make sure they meet design and technical best practices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Worked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on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all type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Charts(Pie, line, bars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and etc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) using third party plugins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for report generations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Expertise in using third party plugins and customizing it to suits requirement 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Expertise in Adobe Flex IDE to develop </a:t>
            </a:r>
            <a:r>
              <a:rPr lang="en-US" sz="1100" dirty="0"/>
              <a:t>web and desktop application with data binding,remoting,and using custom component 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Customizing </a:t>
            </a:r>
            <a:r>
              <a:rPr lang="en-US" sz="1100" dirty="0"/>
              <a:t>and Development </a:t>
            </a:r>
            <a:r>
              <a:rPr lang="en-US" sz="1100" dirty="0" smtClean="0"/>
              <a:t>of </a:t>
            </a:r>
            <a:r>
              <a:rPr lang="en-US" sz="1100" dirty="0"/>
              <a:t>HTML Templates using PEGA BPM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Interacted with JAVA,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DotNet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and PHP developers by providing UI screens.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on following IDES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Webstorm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, Eclipse, Dreamweaver, Visual Studio, Notepad++ 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in following HTML5 components Canvas,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Iframe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, SVG, Local Storage, Session Storage, drag and drop  and lot more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Experience in manipulating building client side templates using JSON data which is returned from  Server Using RESTful web service  using pure Javascript and Jquery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Knowledge on Client side Code Review </a:t>
            </a:r>
            <a:r>
              <a:rPr lang="en-US" sz="1100" smtClean="0">
                <a:latin typeface="Calibri" pitchFamily="34" charset="0"/>
                <a:cs typeface="Calibri" pitchFamily="34" charset="0"/>
              </a:rPr>
              <a:t>,DevOps, End to End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testing , unit testing and reports of it respectively </a:t>
            </a:r>
          </a:p>
          <a:p>
            <a:pPr marL="279400" lvl="1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tabLst>
                <a:tab pos="8001000" algn="l"/>
              </a:tabLst>
            </a:pPr>
            <a:r>
              <a:rPr lang="en-US" sz="1100" b="1" dirty="0" smtClean="0">
                <a:solidFill>
                  <a:srgbClr val="000099"/>
                </a:solidFill>
                <a:latin typeface="Calibri" pitchFamily="34" charset="0"/>
              </a:rPr>
              <a:t>Awards </a:t>
            </a:r>
            <a:r>
              <a:rPr lang="en-US" sz="1100" b="1" dirty="0">
                <a:solidFill>
                  <a:srgbClr val="000099"/>
                </a:solidFill>
                <a:latin typeface="Calibri" pitchFamily="34" charset="0"/>
              </a:rPr>
              <a:t>and Certificates :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Got Master Mind award from SVB account 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Got Trust and Respect award from Adidas account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Cleared MTE certification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with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top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score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 Got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Master Mind award from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RAET account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Got Client Appreciation Letter from RAET ,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AkzoNobel</a:t>
            </a:r>
            <a:endParaRPr lang="en-US" sz="1100" dirty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/>
          </a:p>
          <a:p>
            <a:pPr marL="279400" lvl="1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tabLst>
                <a:tab pos="8001000" algn="l"/>
              </a:tabLst>
            </a:pPr>
            <a:endParaRPr lang="en-US" sz="1100" dirty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580" y="221808"/>
            <a:ext cx="1519052" cy="35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" y="187313"/>
            <a:ext cx="1012386" cy="10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509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Jithendra Jayasimha</dc:creator>
  <cp:lastModifiedBy>Vittal Kamkar</cp:lastModifiedBy>
  <cp:revision>97</cp:revision>
  <dcterms:created xsi:type="dcterms:W3CDTF">2014-02-18T05:27:33Z</dcterms:created>
  <dcterms:modified xsi:type="dcterms:W3CDTF">2016-08-23T04:31:03Z</dcterms:modified>
</cp:coreProperties>
</file>