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E413-0D5B-4601-AA68-C3799A5C18D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5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2618" y="2922198"/>
            <a:ext cx="77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8420" y="3238497"/>
            <a:ext cx="77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rst_n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445" y="1050408"/>
            <a:ext cx="1278005" cy="16555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74173" y="459807"/>
            <a:ext cx="708497" cy="325528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Pipeline</a:t>
            </a:r>
          </a:p>
          <a:p>
            <a:pPr algn="ctr"/>
            <a:r>
              <a:rPr lang="en-US" dirty="0" smtClean="0"/>
              <a:t>F2D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45393" y="1069010"/>
            <a:ext cx="1278005" cy="16555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6121" y="459807"/>
            <a:ext cx="708497" cy="325528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Pipeline</a:t>
            </a:r>
          </a:p>
          <a:p>
            <a:pPr algn="ctr"/>
            <a:r>
              <a:rPr lang="en-US" dirty="0" smtClean="0"/>
              <a:t>D2E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57341" y="1069010"/>
            <a:ext cx="1278005" cy="165554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42135" y="441205"/>
            <a:ext cx="708497" cy="325528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Pipeline</a:t>
            </a:r>
          </a:p>
          <a:p>
            <a:pPr algn="ctr"/>
            <a:r>
              <a:rPr lang="en-US" dirty="0" smtClean="0"/>
              <a:t>E2Wb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13355" y="1050408"/>
            <a:ext cx="1278005" cy="16555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</a:p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11523" y="4671173"/>
            <a:ext cx="2257693" cy="7320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RegisterFile</a:t>
            </a:r>
            <a:endParaRPr lang="en-US" dirty="0" smtClean="0"/>
          </a:p>
          <a:p>
            <a:pPr algn="ctr"/>
            <a:r>
              <a:rPr lang="en-US" dirty="0" smtClean="0"/>
              <a:t>(32 x 32-bits)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17752" y="4361499"/>
            <a:ext cx="2357264" cy="10416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DataMemory</a:t>
            </a:r>
            <a:endParaRPr lang="en-US" dirty="0" smtClean="0"/>
          </a:p>
          <a:p>
            <a:pPr algn="ctr"/>
            <a:r>
              <a:rPr lang="en-US" dirty="0" smtClean="0"/>
              <a:t>(100 x 32-bits)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8018" y="4135180"/>
            <a:ext cx="1766155" cy="1069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InstructionMem</a:t>
            </a:r>
          </a:p>
          <a:p>
            <a:pPr algn="ctr"/>
            <a:r>
              <a:rPr lang="en-US" dirty="0" smtClean="0"/>
              <a:t>(100 x 32-bits)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6482" y="3282605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40297" y="3273305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64111" y="3264004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18434" y="3254704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594754" y="441205"/>
            <a:ext cx="708497" cy="325528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Pipeline</a:t>
            </a:r>
          </a:p>
          <a:p>
            <a:pPr algn="ctr"/>
            <a:r>
              <a:rPr lang="en-US" dirty="0" smtClean="0"/>
              <a:t>Wb2Chip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5111" y="3558529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58926" y="3549229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82741" y="3539929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537063" y="3530628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 rot="16200000">
            <a:off x="368502" y="3131232"/>
            <a:ext cx="1446663" cy="5612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5400000" flipV="1">
            <a:off x="975074" y="3167271"/>
            <a:ext cx="1446663" cy="5612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2011451" y="1775679"/>
            <a:ext cx="362723" cy="2931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100671" y="1776550"/>
            <a:ext cx="362723" cy="2931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742027" y="1775679"/>
            <a:ext cx="362723" cy="2931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794618" y="1775678"/>
            <a:ext cx="362723" cy="2931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435347" y="1773546"/>
            <a:ext cx="403394" cy="2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8550633" y="1773546"/>
            <a:ext cx="403394" cy="2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0209990" y="1773546"/>
            <a:ext cx="403394" cy="2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11321881" y="1773546"/>
            <a:ext cx="403394" cy="2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 flipV="1">
            <a:off x="8282515" y="3222385"/>
            <a:ext cx="1655546" cy="622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/>
              <a:t>Mem Addr/Data</a:t>
            </a:r>
            <a:endParaRPr lang="en-US" sz="1400" dirty="0"/>
          </a:p>
        </p:txBody>
      </p:sp>
      <p:sp>
        <p:nvSpPr>
          <p:cNvPr id="50" name="Right Arrow 49"/>
          <p:cNvSpPr/>
          <p:nvPr/>
        </p:nvSpPr>
        <p:spPr>
          <a:xfrm>
            <a:off x="3824231" y="4799267"/>
            <a:ext cx="489821" cy="372731"/>
          </a:xfrm>
          <a:prstGeom prst="rightArrow">
            <a:avLst>
              <a:gd name="adj1" fmla="val 50000"/>
              <a:gd name="adj2" fmla="val 423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flipH="1">
            <a:off x="3821723" y="2724556"/>
            <a:ext cx="201421" cy="218081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 A/B Addr/Data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304911" y="2713698"/>
            <a:ext cx="4687542" cy="3441626"/>
            <a:chOff x="5304911" y="2713698"/>
            <a:chExt cx="4687542" cy="3441626"/>
          </a:xfrm>
        </p:grpSpPr>
        <p:sp>
          <p:nvSpPr>
            <p:cNvPr id="48" name="Bent Arrow 47"/>
            <p:cNvSpPr/>
            <p:nvPr/>
          </p:nvSpPr>
          <p:spPr>
            <a:xfrm rot="5400000" flipH="1" flipV="1">
              <a:off x="7155804" y="3519426"/>
              <a:ext cx="785005" cy="4486791"/>
            </a:xfrm>
            <a:prstGeom prst="bentArrow">
              <a:avLst>
                <a:gd name="adj1" fmla="val 25000"/>
                <a:gd name="adj2" fmla="val 20147"/>
                <a:gd name="adj3" fmla="val 25000"/>
                <a:gd name="adj4" fmla="val 343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RegC Addr/Data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flipH="1">
              <a:off x="9776655" y="2713698"/>
              <a:ext cx="215798" cy="343076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wrap="square" rtlCol="0" anchor="ctr" anchorCtr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RegC Addr/Data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Right Arrow 54"/>
          <p:cNvSpPr/>
          <p:nvPr/>
        </p:nvSpPr>
        <p:spPr>
          <a:xfrm rot="16200000">
            <a:off x="4801274" y="3983945"/>
            <a:ext cx="946781" cy="4276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 A/B</a:t>
            </a:r>
            <a:endParaRPr lang="en-US" sz="1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5529298" y="3724391"/>
            <a:ext cx="1488455" cy="866659"/>
            <a:chOff x="5529298" y="3724391"/>
            <a:chExt cx="1488455" cy="866659"/>
          </a:xfrm>
        </p:grpSpPr>
        <p:sp>
          <p:nvSpPr>
            <p:cNvPr id="56" name="Right Arrow 55"/>
            <p:cNvSpPr/>
            <p:nvPr/>
          </p:nvSpPr>
          <p:spPr>
            <a:xfrm rot="16200000">
              <a:off x="5386006" y="3867683"/>
              <a:ext cx="714258" cy="427674"/>
            </a:xfrm>
            <a:prstGeom prst="rightArrow">
              <a:avLst>
                <a:gd name="adj1" fmla="val 50000"/>
                <a:gd name="adj2" fmla="val 5445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16200000" flipH="1">
              <a:off x="6234107" y="3807404"/>
              <a:ext cx="188339" cy="13789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Mem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40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48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Ranganathapura Chandrai Gowda, Karuna</dc:creator>
  <cp:keywords>CTPClassification=CTP_NT</cp:keywords>
  <cp:lastModifiedBy>Ranganathapura Chandrai Gowda, Karuna</cp:lastModifiedBy>
  <cp:revision>39</cp:revision>
  <dcterms:created xsi:type="dcterms:W3CDTF">2019-05-14T12:59:07Z</dcterms:created>
  <dcterms:modified xsi:type="dcterms:W3CDTF">2019-05-14T13:54:22Z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fd72b35c-f79b-44a6-ad8c-cfdcdda89685</vt:lpwstr>
  </property>
  <property fmtid="{D5CDD505-2E9C-101B-9397-08002B2CF9AE}" pid="3" name="CTP_TimeStamp">
    <vt:lpwstr>2019-05-14 13:54:22Z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