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89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0A8"/>
    <a:srgbClr val="006699"/>
    <a:srgbClr val="0066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1" autoAdjust="0"/>
  </p:normalViewPr>
  <p:slideViewPr>
    <p:cSldViewPr snapToGrid="0">
      <p:cViewPr varScale="1">
        <p:scale>
          <a:sx n="75" d="100"/>
          <a:sy n="75" d="100"/>
        </p:scale>
        <p:origin x="1896" y="31"/>
      </p:cViewPr>
      <p:guideLst>
        <p:guide orient="horz" pos="3689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6426"/>
            <a:ext cx="560832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8" tIns="45359" rIns="90718" bIns="453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 defTabSz="9064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31263"/>
            <a:ext cx="303784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18" tIns="45359" rIns="90718" bIns="45359" numCol="1" anchor="b" anchorCtr="0" compatLnSpc="1">
            <a:prstTxWarp prst="textNoShape">
              <a:avLst/>
            </a:prstTxWarp>
          </a:bodyPr>
          <a:lstStyle>
            <a:lvl1pPr algn="r" defTabSz="906463">
              <a:defRPr sz="1200"/>
            </a:lvl1pPr>
          </a:lstStyle>
          <a:p>
            <a:pPr>
              <a:defRPr/>
            </a:pPr>
            <a:fld id="{9FB787DF-0AF7-45EE-8DBC-99A4E863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54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6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6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6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6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64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3DBB3C-4D36-471F-B215-34779F57ECB4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8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78" indent="0" algn="ctr">
              <a:buNone/>
              <a:defRPr/>
            </a:lvl2pPr>
            <a:lvl3pPr marL="914354" indent="0" algn="ctr">
              <a:buNone/>
              <a:defRPr/>
            </a:lvl3pPr>
            <a:lvl4pPr marL="1371532" indent="0" algn="ctr">
              <a:buNone/>
              <a:defRPr/>
            </a:lvl4pPr>
            <a:lvl5pPr marL="1828709" indent="0" algn="ctr">
              <a:buNone/>
              <a:defRPr/>
            </a:lvl5pPr>
            <a:lvl6pPr marL="2285886" indent="0" algn="ctr">
              <a:buNone/>
              <a:defRPr/>
            </a:lvl6pPr>
            <a:lvl7pPr marL="2743062" indent="0" algn="ctr">
              <a:buNone/>
              <a:defRPr/>
            </a:lvl7pPr>
            <a:lvl8pPr marL="3200240" indent="0" algn="ctr">
              <a:buNone/>
              <a:defRPr/>
            </a:lvl8pPr>
            <a:lvl9pPr marL="365741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4DA5D-F641-4F6C-8C78-DBEBCADD2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838F3-4CDB-43B9-8FBB-E44064862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5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6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6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72A04-7139-4DE6-801C-1AA64135BB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7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61BAF-DFC6-4AEF-8DEA-90E1A8CD25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2" indent="0">
              <a:buNone/>
              <a:defRPr sz="1400"/>
            </a:lvl7pPr>
            <a:lvl8pPr marL="3200240" indent="0">
              <a:buNone/>
              <a:defRPr sz="1400"/>
            </a:lvl8pPr>
            <a:lvl9pPr marL="365741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4B433-B07E-4C9D-8283-9014C6ADE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B6A8-39CD-4155-AC69-44EEBB332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F4BB9-735C-495F-87FD-DA07CC2690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7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6C87A-1E8A-4572-8BF9-5B5729BD4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1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BF173-E0B7-4448-84EF-46BD4ED332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07F3A-F1D2-4968-BD54-7677ED0813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95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69D48-6332-4680-BE90-7F610832B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8"/>
            <a:ext cx="9144000" cy="581025"/>
          </a:xfrm>
          <a:prstGeom prst="rect">
            <a:avLst/>
          </a:prstGeom>
          <a:solidFill>
            <a:srgbClr val="0860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9A2A9AB-4D7E-46CC-88EB-A9EF1DE77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3" descr="Intel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63" y="63500"/>
            <a:ext cx="668337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1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882" indent="-34288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13" indent="-285737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2942" indent="-228589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120" indent="-228589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298" indent="-228589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474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652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8829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006" indent="-228589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Line 268"/>
          <p:cNvSpPr>
            <a:spLocks noChangeShapeType="1"/>
          </p:cNvSpPr>
          <p:nvPr/>
        </p:nvSpPr>
        <p:spPr bwMode="auto">
          <a:xfrm>
            <a:off x="6259513" y="74406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9478" y="6458985"/>
            <a:ext cx="27895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i="1" dirty="0">
                <a:solidFill>
                  <a:srgbClr val="0070C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Org Chart shows MCM Members Only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8E666-C2D1-44C5-BBFB-6A1089C6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" y="646094"/>
            <a:ext cx="9034272" cy="55658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292929"/>
      </a:hlink>
      <a:folHlink>
        <a:srgbClr val="0000FF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292929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B924065CB4148B3ADE467DC6A7CD1" ma:contentTypeVersion="1" ma:contentTypeDescription="Create a new document." ma:contentTypeScope="" ma:versionID="48c54009bd8fe1455b0a24ae0a2ff25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413893-3A94-4727-BD58-ED5E56D70E1E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34D5AE-EFCC-4072-AE6E-E621188D20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96C8EC-BBCB-4BE7-B2CA-F7809959F0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13000</TotalTime>
  <Words>7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Intel Clear</vt:lpstr>
      <vt:lpstr>Default Design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Natalie Cheung</dc:creator>
  <cp:keywords>CTPClassification=CTP_IC:VisualMarkings=</cp:keywords>
  <cp:lastModifiedBy>George, Christopher</cp:lastModifiedBy>
  <cp:revision>325</cp:revision>
  <cp:lastPrinted>2015-05-05T15:44:29Z</cp:lastPrinted>
  <dcterms:created xsi:type="dcterms:W3CDTF">2005-09-23T18:58:58Z</dcterms:created>
  <dcterms:modified xsi:type="dcterms:W3CDTF">2019-05-30T19:01:50Z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PSDescription">
    <vt:lpwstr>Template for SMG Org Charts</vt:lpwstr>
  </property>
  <property fmtid="{D5CDD505-2E9C-101B-9397-08002B2CF9AE}" pid="3" name="Owner">
    <vt:lpwstr>Julia Bertschinger</vt:lpwstr>
  </property>
  <property fmtid="{D5CDD505-2E9C-101B-9397-08002B2CF9AE}" pid="4" name="Status">
    <vt:lpwstr/>
  </property>
  <property fmtid="{D5CDD505-2E9C-101B-9397-08002B2CF9AE}" pid="5" name="ContentTypeId">
    <vt:lpwstr>0x010100718B924065CB4148B3ADE467DC6A7CD1</vt:lpwstr>
  </property>
  <property fmtid="{D5CDD505-2E9C-101B-9397-08002B2CF9AE}" pid="6" name="Order">
    <vt:r8>1000</vt:r8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TitusGUID">
    <vt:lpwstr>03978469-30b3-462e-a6c6-30c44700f85f</vt:lpwstr>
  </property>
  <property fmtid="{D5CDD505-2E9C-101B-9397-08002B2CF9AE}" pid="10" name="CTP_BU">
    <vt:lpwstr>CORPORATE G&amp;A GROUP</vt:lpwstr>
  </property>
  <property fmtid="{D5CDD505-2E9C-101B-9397-08002B2CF9AE}" pid="11" name="CTP_TimeStamp">
    <vt:lpwstr>2017-11-13 22:18:21Z</vt:lpwstr>
  </property>
  <property fmtid="{D5CDD505-2E9C-101B-9397-08002B2CF9AE}" pid="12" name="CTPClassification">
    <vt:lpwstr>CTP_IC</vt:lpwstr>
  </property>
</Properties>
</file>